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4" r:id="rId3"/>
    <p:sldId id="283" r:id="rId4"/>
    <p:sldId id="290" r:id="rId5"/>
    <p:sldId id="291" r:id="rId6"/>
    <p:sldId id="292" r:id="rId7"/>
    <p:sldId id="294" r:id="rId8"/>
    <p:sldId id="293" r:id="rId9"/>
    <p:sldId id="296" r:id="rId10"/>
    <p:sldId id="295" r:id="rId11"/>
    <p:sldId id="299" r:id="rId12"/>
    <p:sldId id="298" r:id="rId13"/>
    <p:sldId id="297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5070" autoAdjust="0"/>
  </p:normalViewPr>
  <p:slideViewPr>
    <p:cSldViewPr snapToGrid="0">
      <p:cViewPr>
        <p:scale>
          <a:sx n="66" d="100"/>
          <a:sy n="66" d="100"/>
        </p:scale>
        <p:origin x="1090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има Дима" userId="249511c023c26680" providerId="LiveId" clId="{F9B369A3-8899-4C6C-B674-45A96E0B8509}"/>
    <pc:docChg chg="undo redo custSel addSld delSld modSld sldOrd">
      <pc:chgData name="Дима Дима" userId="249511c023c26680" providerId="LiveId" clId="{F9B369A3-8899-4C6C-B674-45A96E0B8509}" dt="2024-09-17T16:11:51.490" v="2149" actId="1076"/>
      <pc:docMkLst>
        <pc:docMk/>
      </pc:docMkLst>
      <pc:sldChg chg="new del">
        <pc:chgData name="Дима Дима" userId="249511c023c26680" providerId="LiveId" clId="{F9B369A3-8899-4C6C-B674-45A96E0B8509}" dt="2024-09-16T16:10:47.501" v="2" actId="47"/>
        <pc:sldMkLst>
          <pc:docMk/>
          <pc:sldMk cId="1956922757" sldId="256"/>
        </pc:sldMkLst>
      </pc:sldChg>
      <pc:sldChg chg="modSp add mod">
        <pc:chgData name="Дима Дима" userId="249511c023c26680" providerId="LiveId" clId="{F9B369A3-8899-4C6C-B674-45A96E0B8509}" dt="2024-09-16T17:03:59.516" v="792" actId="20577"/>
        <pc:sldMkLst>
          <pc:docMk/>
          <pc:sldMk cId="2795573887" sldId="257"/>
        </pc:sldMkLst>
        <pc:spChg chg="mod">
          <ac:chgData name="Дима Дима" userId="249511c023c26680" providerId="LiveId" clId="{F9B369A3-8899-4C6C-B674-45A96E0B8509}" dt="2024-09-16T17:02:52.186" v="776" actId="20577"/>
          <ac:spMkLst>
            <pc:docMk/>
            <pc:sldMk cId="2795573887" sldId="257"/>
            <ac:spMk id="2" creationId="{80F776AF-87E1-4490-A361-A5CA3BE42D0A}"/>
          </ac:spMkLst>
        </pc:spChg>
        <pc:spChg chg="mod">
          <ac:chgData name="Дима Дима" userId="249511c023c26680" providerId="LiveId" clId="{F9B369A3-8899-4C6C-B674-45A96E0B8509}" dt="2024-09-16T16:10:55.874" v="17" actId="20577"/>
          <ac:spMkLst>
            <pc:docMk/>
            <pc:sldMk cId="2795573887" sldId="257"/>
            <ac:spMk id="4" creationId="{17B7C18D-32B3-4B89-9323-A4A76DB1E816}"/>
          </ac:spMkLst>
        </pc:spChg>
        <pc:spChg chg="mod">
          <ac:chgData name="Дима Дима" userId="249511c023c26680" providerId="LiveId" clId="{F9B369A3-8899-4C6C-B674-45A96E0B8509}" dt="2024-09-16T17:03:59.516" v="792" actId="20577"/>
          <ac:spMkLst>
            <pc:docMk/>
            <pc:sldMk cId="2795573887" sldId="257"/>
            <ac:spMk id="5" creationId="{0C11A568-0CF6-4462-84B3-69BBE9AF99F3}"/>
          </ac:spMkLst>
        </pc:spChg>
      </pc:sldChg>
      <pc:sldChg chg="modSp add mod">
        <pc:chgData name="Дима Дима" userId="249511c023c26680" providerId="LiveId" clId="{F9B369A3-8899-4C6C-B674-45A96E0B8509}" dt="2024-09-16T17:03:01.899" v="777" actId="1076"/>
        <pc:sldMkLst>
          <pc:docMk/>
          <pc:sldMk cId="3671904715" sldId="264"/>
        </pc:sldMkLst>
        <pc:spChg chg="mod">
          <ac:chgData name="Дима Дима" userId="249511c023c26680" providerId="LiveId" clId="{F9B369A3-8899-4C6C-B674-45A96E0B8509}" dt="2024-09-16T17:03:01.899" v="777" actId="1076"/>
          <ac:spMkLst>
            <pc:docMk/>
            <pc:sldMk cId="3671904715" sldId="264"/>
            <ac:spMk id="4" creationId="{887A4A56-7A25-4F4D-8E59-19BFD7A278C7}"/>
          </ac:spMkLst>
        </pc:spChg>
      </pc:sldChg>
      <pc:sldChg chg="addSp delSp modSp add mod">
        <pc:chgData name="Дима Дима" userId="249511c023c26680" providerId="LiveId" clId="{F9B369A3-8899-4C6C-B674-45A96E0B8509}" dt="2024-09-16T17:08:51.051" v="798" actId="12"/>
        <pc:sldMkLst>
          <pc:docMk/>
          <pc:sldMk cId="3741578033" sldId="283"/>
        </pc:sldMkLst>
        <pc:spChg chg="mod">
          <ac:chgData name="Дима Дима" userId="249511c023c26680" providerId="LiveId" clId="{F9B369A3-8899-4C6C-B674-45A96E0B8509}" dt="2024-09-16T17:08:51.051" v="798" actId="12"/>
          <ac:spMkLst>
            <pc:docMk/>
            <pc:sldMk cId="3741578033" sldId="283"/>
            <ac:spMk id="2" creationId="{CFB1EE2C-BE87-4D35-9391-393A26560815}"/>
          </ac:spMkLst>
        </pc:spChg>
        <pc:spChg chg="add mod">
          <ac:chgData name="Дима Дима" userId="249511c023c26680" providerId="LiveId" clId="{F9B369A3-8899-4C6C-B674-45A96E0B8509}" dt="2024-09-16T16:18:35.413" v="104" actId="1076"/>
          <ac:spMkLst>
            <pc:docMk/>
            <pc:sldMk cId="3741578033" sldId="283"/>
            <ac:spMk id="5" creationId="{1810E980-3FC6-44FA-967B-7B24BCD94679}"/>
          </ac:spMkLst>
        </pc:spChg>
        <pc:spChg chg="add del">
          <ac:chgData name="Дима Дима" userId="249511c023c26680" providerId="LiveId" clId="{F9B369A3-8899-4C6C-B674-45A96E0B8509}" dt="2024-09-16T16:23:18.293" v="155" actId="22"/>
          <ac:spMkLst>
            <pc:docMk/>
            <pc:sldMk cId="3741578033" sldId="283"/>
            <ac:spMk id="7" creationId="{7A00ED95-9E82-43C4-BA02-6D68F4FCCB58}"/>
          </ac:spMkLst>
        </pc:spChg>
        <pc:spChg chg="mod">
          <ac:chgData name="Дима Дима" userId="249511c023c26680" providerId="LiveId" clId="{F9B369A3-8899-4C6C-B674-45A96E0B8509}" dt="2024-09-16T16:13:18.396" v="62"/>
          <ac:spMkLst>
            <pc:docMk/>
            <pc:sldMk cId="3741578033" sldId="283"/>
            <ac:spMk id="8" creationId="{51BF2929-61CF-4E65-9BCA-2D26AD4B294D}"/>
          </ac:spMkLst>
        </pc:spChg>
        <pc:picChg chg="add mod modCrop">
          <ac:chgData name="Дима Дима" userId="249511c023c26680" providerId="LiveId" clId="{F9B369A3-8899-4C6C-B674-45A96E0B8509}" dt="2024-09-16T16:18:35.413" v="104" actId="1076"/>
          <ac:picMkLst>
            <pc:docMk/>
            <pc:sldMk cId="3741578033" sldId="283"/>
            <ac:picMk id="4" creationId="{8CFBDF6E-1CE3-439B-9313-0ED967457331}"/>
          </ac:picMkLst>
        </pc:picChg>
      </pc:sldChg>
      <pc:sldChg chg="add del">
        <pc:chgData name="Дима Дима" userId="249511c023c26680" providerId="LiveId" clId="{F9B369A3-8899-4C6C-B674-45A96E0B8509}" dt="2024-09-16T16:11:41.775" v="19" actId="47"/>
        <pc:sldMkLst>
          <pc:docMk/>
          <pc:sldMk cId="2546467049" sldId="288"/>
        </pc:sldMkLst>
      </pc:sldChg>
      <pc:sldChg chg="add del">
        <pc:chgData name="Дима Дима" userId="249511c023c26680" providerId="LiveId" clId="{F9B369A3-8899-4C6C-B674-45A96E0B8509}" dt="2024-09-16T17:01:51.264" v="743" actId="47"/>
        <pc:sldMkLst>
          <pc:docMk/>
          <pc:sldMk cId="3550207923" sldId="289"/>
        </pc:sldMkLst>
      </pc:sldChg>
      <pc:sldChg chg="addSp delSp modSp add mod">
        <pc:chgData name="Дима Дима" userId="249511c023c26680" providerId="LiveId" clId="{F9B369A3-8899-4C6C-B674-45A96E0B8509}" dt="2024-09-16T16:23:29.459" v="161" actId="113"/>
        <pc:sldMkLst>
          <pc:docMk/>
          <pc:sldMk cId="2714656954" sldId="290"/>
        </pc:sldMkLst>
        <pc:spChg chg="del">
          <ac:chgData name="Дима Дима" userId="249511c023c26680" providerId="LiveId" clId="{F9B369A3-8899-4C6C-B674-45A96E0B8509}" dt="2024-09-16T16:19:20.823" v="108" actId="478"/>
          <ac:spMkLst>
            <pc:docMk/>
            <pc:sldMk cId="2714656954" sldId="290"/>
            <ac:spMk id="2" creationId="{CFB1EE2C-BE87-4D35-9391-393A26560815}"/>
          </ac:spMkLst>
        </pc:spChg>
        <pc:spChg chg="del">
          <ac:chgData name="Дима Дима" userId="249511c023c26680" providerId="LiveId" clId="{F9B369A3-8899-4C6C-B674-45A96E0B8509}" dt="2024-09-16T16:19:23.008" v="110" actId="478"/>
          <ac:spMkLst>
            <pc:docMk/>
            <pc:sldMk cId="2714656954" sldId="290"/>
            <ac:spMk id="5" creationId="{1810E980-3FC6-44FA-967B-7B24BCD94679}"/>
          </ac:spMkLst>
        </pc:spChg>
        <pc:spChg chg="add mod">
          <ac:chgData name="Дима Дима" userId="249511c023c26680" providerId="LiveId" clId="{F9B369A3-8899-4C6C-B674-45A96E0B8509}" dt="2024-09-16T16:21:35.986" v="148" actId="1076"/>
          <ac:spMkLst>
            <pc:docMk/>
            <pc:sldMk cId="2714656954" sldId="290"/>
            <ac:spMk id="7" creationId="{D99D0BD9-850D-42EC-9D4B-EC3848E1C106}"/>
          </ac:spMkLst>
        </pc:spChg>
        <pc:spChg chg="add del">
          <ac:chgData name="Дима Дима" userId="249511c023c26680" providerId="LiveId" clId="{F9B369A3-8899-4C6C-B674-45A96E0B8509}" dt="2024-09-16T16:20:43.451" v="126" actId="22"/>
          <ac:spMkLst>
            <pc:docMk/>
            <pc:sldMk cId="2714656954" sldId="290"/>
            <ac:spMk id="9" creationId="{8D9DC03C-FA5C-4C32-B53E-C091907B1327}"/>
          </ac:spMkLst>
        </pc:spChg>
        <pc:spChg chg="add del mod">
          <ac:chgData name="Дима Дима" userId="249511c023c26680" providerId="LiveId" clId="{F9B369A3-8899-4C6C-B674-45A96E0B8509}" dt="2024-09-16T16:20:50.687" v="130" actId="22"/>
          <ac:spMkLst>
            <pc:docMk/>
            <pc:sldMk cId="2714656954" sldId="290"/>
            <ac:spMk id="11" creationId="{F4EB73D7-D028-4C18-9872-82E2DE40B36D}"/>
          </ac:spMkLst>
        </pc:spChg>
        <pc:spChg chg="add mod">
          <ac:chgData name="Дима Дима" userId="249511c023c26680" providerId="LiveId" clId="{F9B369A3-8899-4C6C-B674-45A96E0B8509}" dt="2024-09-16T16:23:29.459" v="161" actId="113"/>
          <ac:spMkLst>
            <pc:docMk/>
            <pc:sldMk cId="2714656954" sldId="290"/>
            <ac:spMk id="12" creationId="{1EF974CA-A0FD-4F3E-8E70-F2F6F5B83E95}"/>
          </ac:spMkLst>
        </pc:spChg>
        <pc:picChg chg="del">
          <ac:chgData name="Дима Дима" userId="249511c023c26680" providerId="LiveId" clId="{F9B369A3-8899-4C6C-B674-45A96E0B8509}" dt="2024-09-16T16:19:21.319" v="109" actId="478"/>
          <ac:picMkLst>
            <pc:docMk/>
            <pc:sldMk cId="2714656954" sldId="290"/>
            <ac:picMk id="4" creationId="{8CFBDF6E-1CE3-439B-9313-0ED967457331}"/>
          </ac:picMkLst>
        </pc:picChg>
        <pc:picChg chg="add mod">
          <ac:chgData name="Дима Дима" userId="249511c023c26680" providerId="LiveId" clId="{F9B369A3-8899-4C6C-B674-45A96E0B8509}" dt="2024-09-16T16:21:33.171" v="147" actId="1076"/>
          <ac:picMkLst>
            <pc:docMk/>
            <pc:sldMk cId="2714656954" sldId="290"/>
            <ac:picMk id="6" creationId="{4CC05C7E-79DF-4775-A823-F74D330F8312}"/>
          </ac:picMkLst>
        </pc:picChg>
      </pc:sldChg>
      <pc:sldChg chg="addSp delSp modSp add mod">
        <pc:chgData name="Дима Дима" userId="249511c023c26680" providerId="LiveId" clId="{F9B369A3-8899-4C6C-B674-45A96E0B8509}" dt="2024-09-16T16:29:03.462" v="272" actId="21"/>
        <pc:sldMkLst>
          <pc:docMk/>
          <pc:sldMk cId="680231767" sldId="291"/>
        </pc:sldMkLst>
        <pc:spChg chg="mod">
          <ac:chgData name="Дима Дима" userId="249511c023c26680" providerId="LiveId" clId="{F9B369A3-8899-4C6C-B674-45A96E0B8509}" dt="2024-09-16T16:25:50.340" v="245" actId="20577"/>
          <ac:spMkLst>
            <pc:docMk/>
            <pc:sldMk cId="680231767" sldId="291"/>
            <ac:spMk id="2" creationId="{CFB1EE2C-BE87-4D35-9391-393A26560815}"/>
          </ac:spMkLst>
        </pc:spChg>
        <pc:spChg chg="mod">
          <ac:chgData name="Дима Дима" userId="249511c023c26680" providerId="LiveId" clId="{F9B369A3-8899-4C6C-B674-45A96E0B8509}" dt="2024-09-16T16:27:03.332" v="265" actId="14100"/>
          <ac:spMkLst>
            <pc:docMk/>
            <pc:sldMk cId="680231767" sldId="291"/>
            <ac:spMk id="5" creationId="{1810E980-3FC6-44FA-967B-7B24BCD94679}"/>
          </ac:spMkLst>
        </pc:spChg>
        <pc:picChg chg="del mod">
          <ac:chgData name="Дима Дима" userId="249511c023c26680" providerId="LiveId" clId="{F9B369A3-8899-4C6C-B674-45A96E0B8509}" dt="2024-09-16T16:26:22.575" v="248" actId="478"/>
          <ac:picMkLst>
            <pc:docMk/>
            <pc:sldMk cId="680231767" sldId="291"/>
            <ac:picMk id="4" creationId="{8CFBDF6E-1CE3-439B-9313-0ED967457331}"/>
          </ac:picMkLst>
        </pc:picChg>
        <pc:picChg chg="add mod">
          <ac:chgData name="Дима Дима" userId="249511c023c26680" providerId="LiveId" clId="{F9B369A3-8899-4C6C-B674-45A96E0B8509}" dt="2024-09-16T16:26:55.665" v="263" actId="1076"/>
          <ac:picMkLst>
            <pc:docMk/>
            <pc:sldMk cId="680231767" sldId="291"/>
            <ac:picMk id="6" creationId="{464214F5-BE80-4F93-A9B4-1DD843ABC187}"/>
          </ac:picMkLst>
        </pc:picChg>
        <pc:picChg chg="add del">
          <ac:chgData name="Дима Дима" userId="249511c023c26680" providerId="LiveId" clId="{F9B369A3-8899-4C6C-B674-45A96E0B8509}" dt="2024-09-16T16:28:55.351" v="267"/>
          <ac:picMkLst>
            <pc:docMk/>
            <pc:sldMk cId="680231767" sldId="291"/>
            <ac:picMk id="1026" creationId="{B9CFD409-DED9-463E-A6F3-B2A2EDDF5A30}"/>
          </ac:picMkLst>
        </pc:picChg>
        <pc:picChg chg="add del">
          <ac:chgData name="Дима Дима" userId="249511c023c26680" providerId="LiveId" clId="{F9B369A3-8899-4C6C-B674-45A96E0B8509}" dt="2024-09-16T16:29:03.462" v="272" actId="21"/>
          <ac:picMkLst>
            <pc:docMk/>
            <pc:sldMk cId="680231767" sldId="291"/>
            <ac:picMk id="1028" creationId="{347D6E50-8F13-4015-B9F7-16E726B1C28C}"/>
          </ac:picMkLst>
        </pc:picChg>
      </pc:sldChg>
      <pc:sldChg chg="addSp delSp modSp add mod">
        <pc:chgData name="Дима Дима" userId="249511c023c26680" providerId="LiveId" clId="{F9B369A3-8899-4C6C-B674-45A96E0B8509}" dt="2024-09-16T16:30:07.900" v="368" actId="20577"/>
        <pc:sldMkLst>
          <pc:docMk/>
          <pc:sldMk cId="1155097765" sldId="292"/>
        </pc:sldMkLst>
        <pc:spChg chg="mod">
          <ac:chgData name="Дима Дима" userId="249511c023c26680" providerId="LiveId" clId="{F9B369A3-8899-4C6C-B674-45A96E0B8509}" dt="2024-09-16T16:30:07.900" v="368" actId="20577"/>
          <ac:spMkLst>
            <pc:docMk/>
            <pc:sldMk cId="1155097765" sldId="292"/>
            <ac:spMk id="7" creationId="{D99D0BD9-850D-42EC-9D4B-EC3848E1C106}"/>
          </ac:spMkLst>
        </pc:spChg>
        <pc:spChg chg="del">
          <ac:chgData name="Дима Дима" userId="249511c023c26680" providerId="LiveId" clId="{F9B369A3-8899-4C6C-B674-45A96E0B8509}" dt="2024-09-16T16:29:01.166" v="270" actId="478"/>
          <ac:spMkLst>
            <pc:docMk/>
            <pc:sldMk cId="1155097765" sldId="292"/>
            <ac:spMk id="12" creationId="{1EF974CA-A0FD-4F3E-8E70-F2F6F5B83E95}"/>
          </ac:spMkLst>
        </pc:spChg>
        <pc:picChg chg="del mod">
          <ac:chgData name="Дима Дима" userId="249511c023c26680" providerId="LiveId" clId="{F9B369A3-8899-4C6C-B674-45A96E0B8509}" dt="2024-09-16T16:29:05.831" v="273" actId="478"/>
          <ac:picMkLst>
            <pc:docMk/>
            <pc:sldMk cId="1155097765" sldId="292"/>
            <ac:picMk id="6" creationId="{4CC05C7E-79DF-4775-A823-F74D330F8312}"/>
          </ac:picMkLst>
        </pc:picChg>
        <pc:picChg chg="add mod">
          <ac:chgData name="Дима Дима" userId="249511c023c26680" providerId="LiveId" clId="{F9B369A3-8899-4C6C-B674-45A96E0B8509}" dt="2024-09-16T16:29:24.556" v="298" actId="1076"/>
          <ac:picMkLst>
            <pc:docMk/>
            <pc:sldMk cId="1155097765" sldId="292"/>
            <ac:picMk id="9" creationId="{6A6EDD34-8AD2-4EFE-B610-EAF4E05EB904}"/>
          </ac:picMkLst>
        </pc:picChg>
      </pc:sldChg>
      <pc:sldChg chg="addSp delSp modSp add mod">
        <pc:chgData name="Дима Дима" userId="249511c023c26680" providerId="LiveId" clId="{F9B369A3-8899-4C6C-B674-45A96E0B8509}" dt="2024-09-16T16:35:49.396" v="387" actId="14100"/>
        <pc:sldMkLst>
          <pc:docMk/>
          <pc:sldMk cId="556189059" sldId="293"/>
        </pc:sldMkLst>
        <pc:spChg chg="mod">
          <ac:chgData name="Дима Дима" userId="249511c023c26680" providerId="LiveId" clId="{F9B369A3-8899-4C6C-B674-45A96E0B8509}" dt="2024-09-16T16:35:49.396" v="387" actId="14100"/>
          <ac:spMkLst>
            <pc:docMk/>
            <pc:sldMk cId="556189059" sldId="293"/>
            <ac:spMk id="7" creationId="{D99D0BD9-850D-42EC-9D4B-EC3848E1C106}"/>
          </ac:spMkLst>
        </pc:spChg>
        <pc:picChg chg="add mod">
          <ac:chgData name="Дима Дима" userId="249511c023c26680" providerId="LiveId" clId="{F9B369A3-8899-4C6C-B674-45A96E0B8509}" dt="2024-09-16T16:35:38.773" v="382" actId="1076"/>
          <ac:picMkLst>
            <pc:docMk/>
            <pc:sldMk cId="556189059" sldId="293"/>
            <ac:picMk id="5" creationId="{32937CAA-1052-4EEA-BF26-69EB7E591A37}"/>
          </ac:picMkLst>
        </pc:picChg>
        <pc:picChg chg="del">
          <ac:chgData name="Дима Дима" userId="249511c023c26680" providerId="LiveId" clId="{F9B369A3-8899-4C6C-B674-45A96E0B8509}" dt="2024-09-16T16:35:32.244" v="379" actId="478"/>
          <ac:picMkLst>
            <pc:docMk/>
            <pc:sldMk cId="556189059" sldId="293"/>
            <ac:picMk id="9" creationId="{6A6EDD34-8AD2-4EFE-B610-EAF4E05EB904}"/>
          </ac:picMkLst>
        </pc:picChg>
      </pc:sldChg>
      <pc:sldChg chg="addSp delSp modSp add mod">
        <pc:chgData name="Дима Дима" userId="249511c023c26680" providerId="LiveId" clId="{F9B369A3-8899-4C6C-B674-45A96E0B8509}" dt="2024-09-16T17:11:44.131" v="823" actId="20577"/>
        <pc:sldMkLst>
          <pc:docMk/>
          <pc:sldMk cId="3020946162" sldId="294"/>
        </pc:sldMkLst>
        <pc:spChg chg="add mod">
          <ac:chgData name="Дима Дима" userId="249511c023c26680" providerId="LiveId" clId="{F9B369A3-8899-4C6C-B674-45A96E0B8509}" dt="2024-09-16T17:11:44.131" v="823" actId="20577"/>
          <ac:spMkLst>
            <pc:docMk/>
            <pc:sldMk cId="3020946162" sldId="294"/>
            <ac:spMk id="6" creationId="{4496CF98-0EC6-4907-918F-6943FDFB809A}"/>
          </ac:spMkLst>
        </pc:spChg>
        <pc:spChg chg="mod">
          <ac:chgData name="Дима Дима" userId="249511c023c26680" providerId="LiveId" clId="{F9B369A3-8899-4C6C-B674-45A96E0B8509}" dt="2024-09-16T16:35:25.924" v="378"/>
          <ac:spMkLst>
            <pc:docMk/>
            <pc:sldMk cId="3020946162" sldId="294"/>
            <ac:spMk id="7" creationId="{D99D0BD9-850D-42EC-9D4B-EC3848E1C106}"/>
          </ac:spMkLst>
        </pc:spChg>
        <pc:picChg chg="add mod">
          <ac:chgData name="Дима Дима" userId="249511c023c26680" providerId="LiveId" clId="{F9B369A3-8899-4C6C-B674-45A96E0B8509}" dt="2024-09-16T16:32:36.695" v="375" actId="1076"/>
          <ac:picMkLst>
            <pc:docMk/>
            <pc:sldMk cId="3020946162" sldId="294"/>
            <ac:picMk id="5" creationId="{1C64B27F-4DBD-445E-B02B-1598EF04E15F}"/>
          </ac:picMkLst>
        </pc:picChg>
        <pc:picChg chg="del">
          <ac:chgData name="Дима Дима" userId="249511c023c26680" providerId="LiveId" clId="{F9B369A3-8899-4C6C-B674-45A96E0B8509}" dt="2024-09-16T16:32:31.559" v="372" actId="478"/>
          <ac:picMkLst>
            <pc:docMk/>
            <pc:sldMk cId="3020946162" sldId="294"/>
            <ac:picMk id="9" creationId="{6A6EDD34-8AD2-4EFE-B610-EAF4E05EB904}"/>
          </ac:picMkLst>
        </pc:picChg>
      </pc:sldChg>
      <pc:sldChg chg="addSp delSp modSp add mod">
        <pc:chgData name="Дима Дима" userId="249511c023c26680" providerId="LiveId" clId="{F9B369A3-8899-4C6C-B674-45A96E0B8509}" dt="2024-09-16T16:52:07.339" v="587" actId="1076"/>
        <pc:sldMkLst>
          <pc:docMk/>
          <pc:sldMk cId="130099465" sldId="295"/>
        </pc:sldMkLst>
        <pc:spChg chg="mod">
          <ac:chgData name="Дима Дима" userId="249511c023c26680" providerId="LiveId" clId="{F9B369A3-8899-4C6C-B674-45A96E0B8509}" dt="2024-09-16T16:51:48.194" v="580" actId="20577"/>
          <ac:spMkLst>
            <pc:docMk/>
            <pc:sldMk cId="130099465" sldId="295"/>
            <ac:spMk id="7" creationId="{D99D0BD9-850D-42EC-9D4B-EC3848E1C106}"/>
          </ac:spMkLst>
        </pc:spChg>
        <pc:spChg chg="mod">
          <ac:chgData name="Дима Дима" userId="249511c023c26680" providerId="LiveId" clId="{F9B369A3-8899-4C6C-B674-45A96E0B8509}" dt="2024-09-16T16:43:45.083" v="418"/>
          <ac:spMkLst>
            <pc:docMk/>
            <pc:sldMk cId="130099465" sldId="295"/>
            <ac:spMk id="8" creationId="{51BF2929-61CF-4E65-9BCA-2D26AD4B294D}"/>
          </ac:spMkLst>
        </pc:spChg>
        <pc:spChg chg="add del">
          <ac:chgData name="Дима Дима" userId="249511c023c26680" providerId="LiveId" clId="{F9B369A3-8899-4C6C-B674-45A96E0B8509}" dt="2024-09-16T16:47:25.942" v="433" actId="22"/>
          <ac:spMkLst>
            <pc:docMk/>
            <pc:sldMk cId="130099465" sldId="295"/>
            <ac:spMk id="10" creationId="{F5FD8348-A939-4389-AF1F-3443EF3F1C1A}"/>
          </ac:spMkLst>
        </pc:spChg>
        <pc:spChg chg="add mod">
          <ac:chgData name="Дима Дима" userId="249511c023c26680" providerId="LiveId" clId="{F9B369A3-8899-4C6C-B674-45A96E0B8509}" dt="2024-09-16T16:51:53.382" v="581" actId="14100"/>
          <ac:spMkLst>
            <pc:docMk/>
            <pc:sldMk cId="130099465" sldId="295"/>
            <ac:spMk id="11" creationId="{650A7D01-147A-4680-B623-27D3CFB0B0BA}"/>
          </ac:spMkLst>
        </pc:spChg>
        <pc:spChg chg="add mod">
          <ac:chgData name="Дима Дима" userId="249511c023c26680" providerId="LiveId" clId="{F9B369A3-8899-4C6C-B674-45A96E0B8509}" dt="2024-09-16T16:52:07.339" v="587" actId="1076"/>
          <ac:spMkLst>
            <pc:docMk/>
            <pc:sldMk cId="130099465" sldId="295"/>
            <ac:spMk id="13" creationId="{3BEF3CB8-07BD-4116-BFBC-427126711F75}"/>
          </ac:spMkLst>
        </pc:spChg>
        <pc:picChg chg="add mod modCrop">
          <ac:chgData name="Дима Дима" userId="249511c023c26680" providerId="LiveId" clId="{F9B369A3-8899-4C6C-B674-45A96E0B8509}" dt="2024-09-16T16:51:17.608" v="569" actId="1076"/>
          <ac:picMkLst>
            <pc:docMk/>
            <pc:sldMk cId="130099465" sldId="295"/>
            <ac:picMk id="5" creationId="{9B68CE62-E9FF-4A3D-9547-D648218D2A82}"/>
          </ac:picMkLst>
        </pc:picChg>
        <pc:picChg chg="del">
          <ac:chgData name="Дима Дима" userId="249511c023c26680" providerId="LiveId" clId="{F9B369A3-8899-4C6C-B674-45A96E0B8509}" dt="2024-09-16T16:43:50.008" v="419" actId="478"/>
          <ac:picMkLst>
            <pc:docMk/>
            <pc:sldMk cId="130099465" sldId="295"/>
            <ac:picMk id="9" creationId="{6A6EDD34-8AD2-4EFE-B610-EAF4E05EB904}"/>
          </ac:picMkLst>
        </pc:picChg>
        <pc:picChg chg="add mod">
          <ac:chgData name="Дима Дима" userId="249511c023c26680" providerId="LiveId" clId="{F9B369A3-8899-4C6C-B674-45A96E0B8509}" dt="2024-09-16T16:51:55.695" v="582" actId="1076"/>
          <ac:picMkLst>
            <pc:docMk/>
            <pc:sldMk cId="130099465" sldId="295"/>
            <ac:picMk id="12" creationId="{187A1A41-FE3C-4B3D-B7EA-19B5DDD98FF5}"/>
          </ac:picMkLst>
        </pc:picChg>
      </pc:sldChg>
      <pc:sldChg chg="addSp delSp modSp add mod">
        <pc:chgData name="Дима Дима" userId="249511c023c26680" providerId="LiveId" clId="{F9B369A3-8899-4C6C-B674-45A96E0B8509}" dt="2024-09-16T17:15:53.022" v="884" actId="14100"/>
        <pc:sldMkLst>
          <pc:docMk/>
          <pc:sldMk cId="4204309610" sldId="296"/>
        </pc:sldMkLst>
        <pc:spChg chg="add del">
          <ac:chgData name="Дима Дима" userId="249511c023c26680" providerId="LiveId" clId="{F9B369A3-8899-4C6C-B674-45A96E0B8509}" dt="2024-09-16T16:40:21.953" v="408" actId="478"/>
          <ac:spMkLst>
            <pc:docMk/>
            <pc:sldMk cId="4204309610" sldId="296"/>
            <ac:spMk id="4" creationId="{A9CD9AFA-A23F-4D6A-8E36-0A4C9B3D6BBF}"/>
          </ac:spMkLst>
        </pc:spChg>
        <pc:spChg chg="del">
          <ac:chgData name="Дима Дима" userId="249511c023c26680" providerId="LiveId" clId="{F9B369A3-8899-4C6C-B674-45A96E0B8509}" dt="2024-09-16T16:36:46.123" v="390" actId="478"/>
          <ac:spMkLst>
            <pc:docMk/>
            <pc:sldMk cId="4204309610" sldId="296"/>
            <ac:spMk id="7" creationId="{D99D0BD9-850D-42EC-9D4B-EC3848E1C106}"/>
          </ac:spMkLst>
        </pc:spChg>
        <pc:spChg chg="add del mod">
          <ac:chgData name="Дима Дима" userId="249511c023c26680" providerId="LiveId" clId="{F9B369A3-8899-4C6C-B674-45A96E0B8509}" dt="2024-09-16T17:14:42.877" v="863" actId="478"/>
          <ac:spMkLst>
            <pc:docMk/>
            <pc:sldMk cId="4204309610" sldId="296"/>
            <ac:spMk id="9" creationId="{2EDFA007-498E-412A-AC54-D4ED5CACE578}"/>
          </ac:spMkLst>
        </pc:spChg>
        <pc:spChg chg="add mod">
          <ac:chgData name="Дима Дима" userId="249511c023c26680" providerId="LiveId" clId="{F9B369A3-8899-4C6C-B674-45A96E0B8509}" dt="2024-09-16T17:14:55.767" v="866" actId="14100"/>
          <ac:spMkLst>
            <pc:docMk/>
            <pc:sldMk cId="4204309610" sldId="296"/>
            <ac:spMk id="10" creationId="{9AD3BB51-E4C9-497B-8A65-0C62A1330E7D}"/>
          </ac:spMkLst>
        </pc:spChg>
        <pc:spChg chg="add mod">
          <ac:chgData name="Дима Дима" userId="249511c023c26680" providerId="LiveId" clId="{F9B369A3-8899-4C6C-B674-45A96E0B8509}" dt="2024-09-16T17:14:46.381" v="864" actId="1076"/>
          <ac:spMkLst>
            <pc:docMk/>
            <pc:sldMk cId="4204309610" sldId="296"/>
            <ac:spMk id="11" creationId="{0232A65F-591B-4F36-BB4D-DC14C6631DD9}"/>
          </ac:spMkLst>
        </pc:spChg>
        <pc:spChg chg="add mod">
          <ac:chgData name="Дима Дима" userId="249511c023c26680" providerId="LiveId" clId="{F9B369A3-8899-4C6C-B674-45A96E0B8509}" dt="2024-09-16T17:15:53.022" v="884" actId="14100"/>
          <ac:spMkLst>
            <pc:docMk/>
            <pc:sldMk cId="4204309610" sldId="296"/>
            <ac:spMk id="12" creationId="{7E207555-3C2B-43A3-8076-723A24B2933B}"/>
          </ac:spMkLst>
        </pc:spChg>
        <pc:picChg chg="add mod modCrop">
          <ac:chgData name="Дима Дима" userId="249511c023c26680" providerId="LiveId" clId="{F9B369A3-8899-4C6C-B674-45A96E0B8509}" dt="2024-09-16T17:15:08.264" v="869" actId="1076"/>
          <ac:picMkLst>
            <pc:docMk/>
            <pc:sldMk cId="4204309610" sldId="296"/>
            <ac:picMk id="3" creationId="{8801FAEE-DBA2-4B29-B5DE-0172CB3DF165}"/>
          </ac:picMkLst>
        </pc:picChg>
        <pc:picChg chg="del">
          <ac:chgData name="Дима Дима" userId="249511c023c26680" providerId="LiveId" clId="{F9B369A3-8899-4C6C-B674-45A96E0B8509}" dt="2024-09-16T16:36:43.699" v="389" actId="478"/>
          <ac:picMkLst>
            <pc:docMk/>
            <pc:sldMk cId="4204309610" sldId="296"/>
            <ac:picMk id="9" creationId="{6A6EDD34-8AD2-4EFE-B610-EAF4E05EB904}"/>
          </ac:picMkLst>
        </pc:picChg>
        <pc:picChg chg="add mod">
          <ac:chgData name="Дима Дима" userId="249511c023c26680" providerId="LiveId" clId="{F9B369A3-8899-4C6C-B674-45A96E0B8509}" dt="2024-09-16T17:14:48.380" v="865" actId="1076"/>
          <ac:picMkLst>
            <pc:docMk/>
            <pc:sldMk cId="4204309610" sldId="296"/>
            <ac:picMk id="2050" creationId="{A89A332D-07A6-44BA-8E1D-C7D0A70D1430}"/>
          </ac:picMkLst>
        </pc:picChg>
      </pc:sldChg>
      <pc:sldChg chg="addSp delSp modSp add mod">
        <pc:chgData name="Дима Дима" userId="249511c023c26680" providerId="LiveId" clId="{F9B369A3-8899-4C6C-B674-45A96E0B8509}" dt="2024-09-16T16:57:04.722" v="651"/>
        <pc:sldMkLst>
          <pc:docMk/>
          <pc:sldMk cId="1458908751" sldId="297"/>
        </pc:sldMkLst>
        <pc:spChg chg="mod">
          <ac:chgData name="Дима Дима" userId="249511c023c26680" providerId="LiveId" clId="{F9B369A3-8899-4C6C-B674-45A96E0B8509}" dt="2024-09-16T16:56:28.072" v="637" actId="14100"/>
          <ac:spMkLst>
            <pc:docMk/>
            <pc:sldMk cId="1458908751" sldId="297"/>
            <ac:spMk id="2" creationId="{CFB1EE2C-BE87-4D35-9391-393A26560815}"/>
          </ac:spMkLst>
        </pc:spChg>
        <pc:spChg chg="mod">
          <ac:chgData name="Дима Дима" userId="249511c023c26680" providerId="LiveId" clId="{F9B369A3-8899-4C6C-B674-45A96E0B8509}" dt="2024-09-16T16:57:04.722" v="651"/>
          <ac:spMkLst>
            <pc:docMk/>
            <pc:sldMk cId="1458908751" sldId="297"/>
            <ac:spMk id="5" creationId="{1810E980-3FC6-44FA-967B-7B24BCD94679}"/>
          </ac:spMkLst>
        </pc:spChg>
        <pc:spChg chg="mod">
          <ac:chgData name="Дима Дима" userId="249511c023c26680" providerId="LiveId" clId="{F9B369A3-8899-4C6C-B674-45A96E0B8509}" dt="2024-09-16T16:40:49.729" v="415"/>
          <ac:spMkLst>
            <pc:docMk/>
            <pc:sldMk cId="1458908751" sldId="297"/>
            <ac:spMk id="8" creationId="{51BF2929-61CF-4E65-9BCA-2D26AD4B294D}"/>
          </ac:spMkLst>
        </pc:spChg>
        <pc:picChg chg="del">
          <ac:chgData name="Дима Дима" userId="249511c023c26680" providerId="LiveId" clId="{F9B369A3-8899-4C6C-B674-45A96E0B8509}" dt="2024-09-16T16:56:31.982" v="638" actId="478"/>
          <ac:picMkLst>
            <pc:docMk/>
            <pc:sldMk cId="1458908751" sldId="297"/>
            <ac:picMk id="4" creationId="{8CFBDF6E-1CE3-439B-9313-0ED967457331}"/>
          </ac:picMkLst>
        </pc:picChg>
        <pc:picChg chg="add mod modCrop">
          <ac:chgData name="Дима Дима" userId="249511c023c26680" providerId="LiveId" clId="{F9B369A3-8899-4C6C-B674-45A96E0B8509}" dt="2024-09-16T16:56:52.135" v="647" actId="1076"/>
          <ac:picMkLst>
            <pc:docMk/>
            <pc:sldMk cId="1458908751" sldId="297"/>
            <ac:picMk id="6" creationId="{D12E4C74-6A71-44CE-994A-CC27BDD76259}"/>
          </ac:picMkLst>
        </pc:picChg>
      </pc:sldChg>
      <pc:sldChg chg="addSp delSp modSp add mod">
        <pc:chgData name="Дима Дима" userId="249511c023c26680" providerId="LiveId" clId="{F9B369A3-8899-4C6C-B674-45A96E0B8509}" dt="2024-09-16T16:54:34.714" v="625" actId="1076"/>
        <pc:sldMkLst>
          <pc:docMk/>
          <pc:sldMk cId="3521839860" sldId="298"/>
        </pc:sldMkLst>
        <pc:spChg chg="mod">
          <ac:chgData name="Дима Дима" userId="249511c023c26680" providerId="LiveId" clId="{F9B369A3-8899-4C6C-B674-45A96E0B8509}" dt="2024-09-16T16:54:34.714" v="625" actId="1076"/>
          <ac:spMkLst>
            <pc:docMk/>
            <pc:sldMk cId="3521839860" sldId="298"/>
            <ac:spMk id="7" creationId="{D99D0BD9-850D-42EC-9D4B-EC3848E1C106}"/>
          </ac:spMkLst>
        </pc:spChg>
        <pc:spChg chg="mod">
          <ac:chgData name="Дима Дима" userId="249511c023c26680" providerId="LiveId" clId="{F9B369A3-8899-4C6C-B674-45A96E0B8509}" dt="2024-09-16T16:52:48.536" v="592"/>
          <ac:spMkLst>
            <pc:docMk/>
            <pc:sldMk cId="3521839860" sldId="298"/>
            <ac:spMk id="8" creationId="{51BF2929-61CF-4E65-9BCA-2D26AD4B294D}"/>
          </ac:spMkLst>
        </pc:spChg>
        <pc:picChg chg="del">
          <ac:chgData name="Дима Дима" userId="249511c023c26680" providerId="LiveId" clId="{F9B369A3-8899-4C6C-B674-45A96E0B8509}" dt="2024-09-16T16:54:03.357" v="614" actId="478"/>
          <ac:picMkLst>
            <pc:docMk/>
            <pc:sldMk cId="3521839860" sldId="298"/>
            <ac:picMk id="5" creationId="{32937CAA-1052-4EEA-BF26-69EB7E591A37}"/>
          </ac:picMkLst>
        </pc:picChg>
        <pc:picChg chg="add mod modCrop">
          <ac:chgData name="Дима Дима" userId="249511c023c26680" providerId="LiveId" clId="{F9B369A3-8899-4C6C-B674-45A96E0B8509}" dt="2024-09-16T16:54:26.095" v="621" actId="1076"/>
          <ac:picMkLst>
            <pc:docMk/>
            <pc:sldMk cId="3521839860" sldId="298"/>
            <ac:picMk id="6" creationId="{297F5776-51BA-4B5A-A4D9-A8ABC360AB89}"/>
          </ac:picMkLst>
        </pc:picChg>
      </pc:sldChg>
      <pc:sldChg chg="addSp delSp modSp add mod ord">
        <pc:chgData name="Дима Дима" userId="249511c023c26680" providerId="LiveId" clId="{F9B369A3-8899-4C6C-B674-45A96E0B8509}" dt="2024-09-16T16:53:44.457" v="613" actId="1076"/>
        <pc:sldMkLst>
          <pc:docMk/>
          <pc:sldMk cId="4047570154" sldId="299"/>
        </pc:sldMkLst>
        <pc:spChg chg="mod">
          <ac:chgData name="Дима Дима" userId="249511c023c26680" providerId="LiveId" clId="{F9B369A3-8899-4C6C-B674-45A96E0B8509}" dt="2024-09-16T16:53:44.457" v="613" actId="1076"/>
          <ac:spMkLst>
            <pc:docMk/>
            <pc:sldMk cId="4047570154" sldId="299"/>
            <ac:spMk id="7" creationId="{D99D0BD9-850D-42EC-9D4B-EC3848E1C106}"/>
          </ac:spMkLst>
        </pc:spChg>
        <pc:spChg chg="mod">
          <ac:chgData name="Дима Дима" userId="249511c023c26680" providerId="LiveId" clId="{F9B369A3-8899-4C6C-B674-45A96E0B8509}" dt="2024-09-16T16:52:50.509" v="593"/>
          <ac:spMkLst>
            <pc:docMk/>
            <pc:sldMk cId="4047570154" sldId="299"/>
            <ac:spMk id="8" creationId="{51BF2929-61CF-4E65-9BCA-2D26AD4B294D}"/>
          </ac:spMkLst>
        </pc:spChg>
        <pc:picChg chg="del">
          <ac:chgData name="Дима Дима" userId="249511c023c26680" providerId="LiveId" clId="{F9B369A3-8899-4C6C-B674-45A96E0B8509}" dt="2024-09-16T16:52:42.367" v="590" actId="478"/>
          <ac:picMkLst>
            <pc:docMk/>
            <pc:sldMk cId="4047570154" sldId="299"/>
            <ac:picMk id="5" creationId="{32937CAA-1052-4EEA-BF26-69EB7E591A37}"/>
          </ac:picMkLst>
        </pc:picChg>
        <pc:picChg chg="add mod">
          <ac:chgData name="Дима Дима" userId="249511c023c26680" providerId="LiveId" clId="{F9B369A3-8899-4C6C-B674-45A96E0B8509}" dt="2024-09-16T16:53:42.190" v="612" actId="1076"/>
          <ac:picMkLst>
            <pc:docMk/>
            <pc:sldMk cId="4047570154" sldId="299"/>
            <ac:picMk id="6" creationId="{7C8E387E-C90D-4503-84E1-73A0ECCC0448}"/>
          </ac:picMkLst>
        </pc:picChg>
      </pc:sldChg>
      <pc:sldChg chg="modSp add del mod">
        <pc:chgData name="Дима Дима" userId="249511c023c26680" providerId="LiveId" clId="{F9B369A3-8899-4C6C-B674-45A96E0B8509}" dt="2024-09-16T19:09:01.064" v="1959" actId="47"/>
        <pc:sldMkLst>
          <pc:docMk/>
          <pc:sldMk cId="531855601" sldId="300"/>
        </pc:sldMkLst>
        <pc:spChg chg="mod">
          <ac:chgData name="Дима Дима" userId="249511c023c26680" providerId="LiveId" clId="{F9B369A3-8899-4C6C-B674-45A96E0B8509}" dt="2024-09-16T16:57:38.195" v="658"/>
          <ac:spMkLst>
            <pc:docMk/>
            <pc:sldMk cId="531855601" sldId="300"/>
            <ac:spMk id="8" creationId="{51BF2929-61CF-4E65-9BCA-2D26AD4B294D}"/>
          </ac:spMkLst>
        </pc:spChg>
      </pc:sldChg>
      <pc:sldChg chg="addSp delSp modSp add mod ord">
        <pc:chgData name="Дима Дима" userId="249511c023c26680" providerId="LiveId" clId="{F9B369A3-8899-4C6C-B674-45A96E0B8509}" dt="2024-09-16T17:37:40.906" v="889" actId="22"/>
        <pc:sldMkLst>
          <pc:docMk/>
          <pc:sldMk cId="1721387681" sldId="301"/>
        </pc:sldMkLst>
        <pc:spChg chg="mod">
          <ac:chgData name="Дима Дима" userId="249511c023c26680" providerId="LiveId" clId="{F9B369A3-8899-4C6C-B674-45A96E0B8509}" dt="2024-09-16T17:34:09.460" v="887" actId="1076"/>
          <ac:spMkLst>
            <pc:docMk/>
            <pc:sldMk cId="1721387681" sldId="301"/>
            <ac:spMk id="2" creationId="{CFB1EE2C-BE87-4D35-9391-393A26560815}"/>
          </ac:spMkLst>
        </pc:spChg>
        <pc:spChg chg="mod">
          <ac:chgData name="Дима Дима" userId="249511c023c26680" providerId="LiveId" clId="{F9B369A3-8899-4C6C-B674-45A96E0B8509}" dt="2024-09-16T17:01:42.900" v="742" actId="1076"/>
          <ac:spMkLst>
            <pc:docMk/>
            <pc:sldMk cId="1721387681" sldId="301"/>
            <ac:spMk id="5" creationId="{1810E980-3FC6-44FA-967B-7B24BCD94679}"/>
          </ac:spMkLst>
        </pc:spChg>
        <pc:spChg chg="add del">
          <ac:chgData name="Дима Дима" userId="249511c023c26680" providerId="LiveId" clId="{F9B369A3-8899-4C6C-B674-45A96E0B8509}" dt="2024-09-16T17:37:40.906" v="889" actId="22"/>
          <ac:spMkLst>
            <pc:docMk/>
            <pc:sldMk cId="1721387681" sldId="301"/>
            <ac:spMk id="7" creationId="{F5AEDD31-2152-4516-8015-9C26D52940E4}"/>
          </ac:spMkLst>
        </pc:spChg>
        <pc:spChg chg="mod">
          <ac:chgData name="Дима Дима" userId="249511c023c26680" providerId="LiveId" clId="{F9B369A3-8899-4C6C-B674-45A96E0B8509}" dt="2024-09-16T16:57:41.417" v="659"/>
          <ac:spMkLst>
            <pc:docMk/>
            <pc:sldMk cId="1721387681" sldId="301"/>
            <ac:spMk id="8" creationId="{51BF2929-61CF-4E65-9BCA-2D26AD4B294D}"/>
          </ac:spMkLst>
        </pc:spChg>
        <pc:picChg chg="del">
          <ac:chgData name="Дима Дима" userId="249511c023c26680" providerId="LiveId" clId="{F9B369A3-8899-4C6C-B674-45A96E0B8509}" dt="2024-09-16T16:59:34.793" v="714" actId="478"/>
          <ac:picMkLst>
            <pc:docMk/>
            <pc:sldMk cId="1721387681" sldId="301"/>
            <ac:picMk id="4" creationId="{8CFBDF6E-1CE3-439B-9313-0ED967457331}"/>
          </ac:picMkLst>
        </pc:picChg>
        <pc:picChg chg="add mod modCrop">
          <ac:chgData name="Дима Дима" userId="249511c023c26680" providerId="LiveId" clId="{F9B369A3-8899-4C6C-B674-45A96E0B8509}" dt="2024-09-16T17:01:40.471" v="741" actId="1076"/>
          <ac:picMkLst>
            <pc:docMk/>
            <pc:sldMk cId="1721387681" sldId="301"/>
            <ac:picMk id="6" creationId="{281C899A-7E55-4BDC-8CC7-FD235711AFE2}"/>
          </ac:picMkLst>
        </pc:picChg>
      </pc:sldChg>
      <pc:sldChg chg="delSp modSp add mod">
        <pc:chgData name="Дима Дима" userId="249511c023c26680" providerId="LiveId" clId="{F9B369A3-8899-4C6C-B674-45A96E0B8509}" dt="2024-09-16T17:41:14.363" v="955" actId="20577"/>
        <pc:sldMkLst>
          <pc:docMk/>
          <pc:sldMk cId="2030530310" sldId="302"/>
        </pc:sldMkLst>
        <pc:spChg chg="mod">
          <ac:chgData name="Дима Дима" userId="249511c023c26680" providerId="LiveId" clId="{F9B369A3-8899-4C6C-B674-45A96E0B8509}" dt="2024-09-16T17:41:14.363" v="955" actId="20577"/>
          <ac:spMkLst>
            <pc:docMk/>
            <pc:sldMk cId="2030530310" sldId="302"/>
            <ac:spMk id="2" creationId="{CFB1EE2C-BE87-4D35-9391-393A26560815}"/>
          </ac:spMkLst>
        </pc:spChg>
        <pc:spChg chg="del">
          <ac:chgData name="Дима Дима" userId="249511c023c26680" providerId="LiveId" clId="{F9B369A3-8899-4C6C-B674-45A96E0B8509}" dt="2024-09-16T17:38:33.783" v="894" actId="478"/>
          <ac:spMkLst>
            <pc:docMk/>
            <pc:sldMk cId="2030530310" sldId="302"/>
            <ac:spMk id="5" creationId="{1810E980-3FC6-44FA-967B-7B24BCD94679}"/>
          </ac:spMkLst>
        </pc:spChg>
        <pc:picChg chg="del mod">
          <ac:chgData name="Дима Дима" userId="249511c023c26680" providerId="LiveId" clId="{F9B369A3-8899-4C6C-B674-45A96E0B8509}" dt="2024-09-16T17:38:26.413" v="893" actId="478"/>
          <ac:picMkLst>
            <pc:docMk/>
            <pc:sldMk cId="2030530310" sldId="302"/>
            <ac:picMk id="6" creationId="{281C899A-7E55-4BDC-8CC7-FD235711AFE2}"/>
          </ac:picMkLst>
        </pc:picChg>
      </pc:sldChg>
      <pc:sldChg chg="addSp delSp modSp add mod">
        <pc:chgData name="Дима Дима" userId="249511c023c26680" providerId="LiveId" clId="{F9B369A3-8899-4C6C-B674-45A96E0B8509}" dt="2024-09-16T18:14:55.695" v="1095"/>
        <pc:sldMkLst>
          <pc:docMk/>
          <pc:sldMk cId="2062803851" sldId="303"/>
        </pc:sldMkLst>
        <pc:spChg chg="mod">
          <ac:chgData name="Дима Дима" userId="249511c023c26680" providerId="LiveId" clId="{F9B369A3-8899-4C6C-B674-45A96E0B8509}" dt="2024-09-16T18:14:43.763" v="1090" actId="14100"/>
          <ac:spMkLst>
            <pc:docMk/>
            <pc:sldMk cId="2062803851" sldId="303"/>
            <ac:spMk id="2" creationId="{CFB1EE2C-BE87-4D35-9391-393A26560815}"/>
          </ac:spMkLst>
        </pc:spChg>
        <pc:spChg chg="mod">
          <ac:chgData name="Дима Дима" userId="249511c023c26680" providerId="LiveId" clId="{F9B369A3-8899-4C6C-B674-45A96E0B8509}" dt="2024-09-16T18:14:55.695" v="1095"/>
          <ac:spMkLst>
            <pc:docMk/>
            <pc:sldMk cId="2062803851" sldId="303"/>
            <ac:spMk id="5" creationId="{1810E980-3FC6-44FA-967B-7B24BCD94679}"/>
          </ac:spMkLst>
        </pc:spChg>
        <pc:spChg chg="mod">
          <ac:chgData name="Дима Дима" userId="249511c023c26680" providerId="LiveId" clId="{F9B369A3-8899-4C6C-B674-45A96E0B8509}" dt="2024-09-16T17:41:33.050" v="959"/>
          <ac:spMkLst>
            <pc:docMk/>
            <pc:sldMk cId="2062803851" sldId="303"/>
            <ac:spMk id="8" creationId="{51BF2929-61CF-4E65-9BCA-2D26AD4B294D}"/>
          </ac:spMkLst>
        </pc:spChg>
        <pc:picChg chg="del">
          <ac:chgData name="Дима Дима" userId="249511c023c26680" providerId="LiveId" clId="{F9B369A3-8899-4C6C-B674-45A96E0B8509}" dt="2024-09-16T18:14:18.890" v="1083" actId="478"/>
          <ac:picMkLst>
            <pc:docMk/>
            <pc:sldMk cId="2062803851" sldId="303"/>
            <ac:picMk id="4" creationId="{8CFBDF6E-1CE3-439B-9313-0ED967457331}"/>
          </ac:picMkLst>
        </pc:picChg>
        <pc:picChg chg="add mod modCrop">
          <ac:chgData name="Дима Дима" userId="249511c023c26680" providerId="LiveId" clId="{F9B369A3-8899-4C6C-B674-45A96E0B8509}" dt="2024-09-16T18:14:40.148" v="1089" actId="1076"/>
          <ac:picMkLst>
            <pc:docMk/>
            <pc:sldMk cId="2062803851" sldId="303"/>
            <ac:picMk id="6" creationId="{A4840EA8-13D4-42E4-89D6-2ABC2BD524DE}"/>
          </ac:picMkLst>
        </pc:picChg>
      </pc:sldChg>
      <pc:sldChg chg="delSp modSp add mod">
        <pc:chgData name="Дима Дима" userId="249511c023c26680" providerId="LiveId" clId="{F9B369A3-8899-4C6C-B674-45A96E0B8509}" dt="2024-09-16T18:39:22.739" v="1862" actId="179"/>
        <pc:sldMkLst>
          <pc:docMk/>
          <pc:sldMk cId="1287343483" sldId="304"/>
        </pc:sldMkLst>
        <pc:spChg chg="mod">
          <ac:chgData name="Дима Дима" userId="249511c023c26680" providerId="LiveId" clId="{F9B369A3-8899-4C6C-B674-45A96E0B8509}" dt="2024-09-16T18:39:22.739" v="1862" actId="179"/>
          <ac:spMkLst>
            <pc:docMk/>
            <pc:sldMk cId="1287343483" sldId="304"/>
            <ac:spMk id="2" creationId="{CFB1EE2C-BE87-4D35-9391-393A26560815}"/>
          </ac:spMkLst>
        </pc:spChg>
        <pc:spChg chg="del">
          <ac:chgData name="Дима Дима" userId="249511c023c26680" providerId="LiveId" clId="{F9B369A3-8899-4C6C-B674-45A96E0B8509}" dt="2024-09-16T18:23:36.416" v="1358" actId="478"/>
          <ac:spMkLst>
            <pc:docMk/>
            <pc:sldMk cId="1287343483" sldId="304"/>
            <ac:spMk id="5" creationId="{1810E980-3FC6-44FA-967B-7B24BCD94679}"/>
          </ac:spMkLst>
        </pc:spChg>
        <pc:spChg chg="mod">
          <ac:chgData name="Дима Дима" userId="249511c023c26680" providerId="LiveId" clId="{F9B369A3-8899-4C6C-B674-45A96E0B8509}" dt="2024-09-16T18:15:55.951" v="1099"/>
          <ac:spMkLst>
            <pc:docMk/>
            <pc:sldMk cId="1287343483" sldId="304"/>
            <ac:spMk id="8" creationId="{51BF2929-61CF-4E65-9BCA-2D26AD4B294D}"/>
          </ac:spMkLst>
        </pc:spChg>
        <pc:picChg chg="del">
          <ac:chgData name="Дима Дима" userId="249511c023c26680" providerId="LiveId" clId="{F9B369A3-8899-4C6C-B674-45A96E0B8509}" dt="2024-09-16T18:23:34.568" v="1357" actId="478"/>
          <ac:picMkLst>
            <pc:docMk/>
            <pc:sldMk cId="1287343483" sldId="304"/>
            <ac:picMk id="4" creationId="{8CFBDF6E-1CE3-439B-9313-0ED967457331}"/>
          </ac:picMkLst>
        </pc:picChg>
      </pc:sldChg>
      <pc:sldChg chg="modSp add mod">
        <pc:chgData name="Дима Дима" userId="249511c023c26680" providerId="LiveId" clId="{F9B369A3-8899-4C6C-B674-45A96E0B8509}" dt="2024-09-16T18:38:45.642" v="1852" actId="179"/>
        <pc:sldMkLst>
          <pc:docMk/>
          <pc:sldMk cId="3877699415" sldId="305"/>
        </pc:sldMkLst>
        <pc:spChg chg="mod">
          <ac:chgData name="Дима Дима" userId="249511c023c26680" providerId="LiveId" clId="{F9B369A3-8899-4C6C-B674-45A96E0B8509}" dt="2024-09-16T18:38:45.642" v="1852" actId="179"/>
          <ac:spMkLst>
            <pc:docMk/>
            <pc:sldMk cId="3877699415" sldId="305"/>
            <ac:spMk id="2" creationId="{CFB1EE2C-BE87-4D35-9391-393A26560815}"/>
          </ac:spMkLst>
        </pc:spChg>
      </pc:sldChg>
      <pc:sldChg chg="addSp delSp modSp add mod">
        <pc:chgData name="Дима Дима" userId="249511c023c26680" providerId="LiveId" clId="{F9B369A3-8899-4C6C-B674-45A96E0B8509}" dt="2024-09-17T16:00:45.021" v="2015" actId="478"/>
        <pc:sldMkLst>
          <pc:docMk/>
          <pc:sldMk cId="20877116" sldId="306"/>
        </pc:sldMkLst>
        <pc:spChg chg="mod">
          <ac:chgData name="Дима Дима" userId="249511c023c26680" providerId="LiveId" clId="{F9B369A3-8899-4C6C-B674-45A96E0B8509}" dt="2024-09-16T18:43:23.439" v="1952" actId="1076"/>
          <ac:spMkLst>
            <pc:docMk/>
            <pc:sldMk cId="20877116" sldId="306"/>
            <ac:spMk id="2" creationId="{CFB1EE2C-BE87-4D35-9391-393A26560815}"/>
          </ac:spMkLst>
        </pc:spChg>
        <pc:spChg chg="mod">
          <ac:chgData name="Дима Дима" userId="249511c023c26680" providerId="LiveId" clId="{F9B369A3-8899-4C6C-B674-45A96E0B8509}" dt="2024-09-16T18:43:29.109" v="1953" actId="1076"/>
          <ac:spMkLst>
            <pc:docMk/>
            <pc:sldMk cId="20877116" sldId="306"/>
            <ac:spMk id="5" creationId="{1810E980-3FC6-44FA-967B-7B24BCD94679}"/>
          </ac:spMkLst>
        </pc:spChg>
        <pc:spChg chg="mod">
          <ac:chgData name="Дима Дима" userId="249511c023c26680" providerId="LiveId" clId="{F9B369A3-8899-4C6C-B674-45A96E0B8509}" dt="2024-09-16T18:40:02.660" v="1874" actId="20577"/>
          <ac:spMkLst>
            <pc:docMk/>
            <pc:sldMk cId="20877116" sldId="306"/>
            <ac:spMk id="8" creationId="{51BF2929-61CF-4E65-9BCA-2D26AD4B294D}"/>
          </ac:spMkLst>
        </pc:spChg>
        <pc:picChg chg="add del">
          <ac:chgData name="Дима Дима" userId="249511c023c26680" providerId="LiveId" clId="{F9B369A3-8899-4C6C-B674-45A96E0B8509}" dt="2024-09-17T16:00:45.021" v="2015" actId="478"/>
          <ac:picMkLst>
            <pc:docMk/>
            <pc:sldMk cId="20877116" sldId="306"/>
            <ac:picMk id="4" creationId="{1A4BB2A4-EAF4-455C-9872-829D1A67448F}"/>
          </ac:picMkLst>
        </pc:picChg>
        <pc:picChg chg="del">
          <ac:chgData name="Дима Дима" userId="249511c023c26680" providerId="LiveId" clId="{F9B369A3-8899-4C6C-B674-45A96E0B8509}" dt="2024-09-16T18:42:56.517" v="1943" actId="478"/>
          <ac:picMkLst>
            <pc:docMk/>
            <pc:sldMk cId="20877116" sldId="306"/>
            <ac:picMk id="4" creationId="{8CFBDF6E-1CE3-439B-9313-0ED967457331}"/>
          </ac:picMkLst>
        </pc:picChg>
        <pc:picChg chg="add mod">
          <ac:chgData name="Дима Дима" userId="249511c023c26680" providerId="LiveId" clId="{F9B369A3-8899-4C6C-B674-45A96E0B8509}" dt="2024-09-16T18:43:29.109" v="1953" actId="1076"/>
          <ac:picMkLst>
            <pc:docMk/>
            <pc:sldMk cId="20877116" sldId="306"/>
            <ac:picMk id="1026" creationId="{1BA8F7DB-AD6D-4AA2-B43F-B0F4C09D3C6C}"/>
          </ac:picMkLst>
        </pc:picChg>
      </pc:sldChg>
      <pc:sldChg chg="add del ord">
        <pc:chgData name="Дима Дима" userId="249511c023c26680" providerId="LiveId" clId="{F9B369A3-8899-4C6C-B674-45A96E0B8509}" dt="2024-09-16T19:08:59.083" v="1958" actId="47"/>
        <pc:sldMkLst>
          <pc:docMk/>
          <pc:sldMk cId="2098799326" sldId="307"/>
        </pc:sldMkLst>
      </pc:sldChg>
      <pc:sldChg chg="new del">
        <pc:chgData name="Дима Дима" userId="249511c023c26680" providerId="LiveId" clId="{F9B369A3-8899-4C6C-B674-45A96E0B8509}" dt="2024-09-17T15:50:44.152" v="1964" actId="680"/>
        <pc:sldMkLst>
          <pc:docMk/>
          <pc:sldMk cId="3148481773" sldId="307"/>
        </pc:sldMkLst>
      </pc:sldChg>
      <pc:sldChg chg="addSp delSp modSp add mod">
        <pc:chgData name="Дима Дима" userId="249511c023c26680" providerId="LiveId" clId="{F9B369A3-8899-4C6C-B674-45A96E0B8509}" dt="2024-09-17T16:05:47.479" v="2041"/>
        <pc:sldMkLst>
          <pc:docMk/>
          <pc:sldMk cId="3310617855" sldId="307"/>
        </pc:sldMkLst>
        <pc:spChg chg="del">
          <ac:chgData name="Дима Дима" userId="249511c023c26680" providerId="LiveId" clId="{F9B369A3-8899-4C6C-B674-45A96E0B8509}" dt="2024-09-17T15:50:55.459" v="1967" actId="478"/>
          <ac:spMkLst>
            <pc:docMk/>
            <pc:sldMk cId="3310617855" sldId="307"/>
            <ac:spMk id="2" creationId="{CFB1EE2C-BE87-4D35-9391-393A26560815}"/>
          </ac:spMkLst>
        </pc:spChg>
        <pc:spChg chg="mod">
          <ac:chgData name="Дима Дима" userId="249511c023c26680" providerId="LiveId" clId="{F9B369A3-8899-4C6C-B674-45A96E0B8509}" dt="2024-09-17T16:05:45.464" v="2035" actId="1076"/>
          <ac:spMkLst>
            <pc:docMk/>
            <pc:sldMk cId="3310617855" sldId="307"/>
            <ac:spMk id="5" creationId="{1810E980-3FC6-44FA-967B-7B24BCD94679}"/>
          </ac:spMkLst>
        </pc:spChg>
        <pc:spChg chg="add mod">
          <ac:chgData name="Дима Дима" userId="249511c023c26680" providerId="LiveId" clId="{F9B369A3-8899-4C6C-B674-45A96E0B8509}" dt="2024-09-17T16:05:45.729" v="2036" actId="1076"/>
          <ac:spMkLst>
            <pc:docMk/>
            <pc:sldMk cId="3310617855" sldId="307"/>
            <ac:spMk id="6" creationId="{F7379F40-2FB8-42E9-9591-8C06D62708FF}"/>
          </ac:spMkLst>
        </pc:spChg>
        <pc:spChg chg="add mod">
          <ac:chgData name="Дима Дима" userId="249511c023c26680" providerId="LiveId" clId="{F9B369A3-8899-4C6C-B674-45A96E0B8509}" dt="2024-09-17T16:05:45.729" v="2036" actId="1076"/>
          <ac:spMkLst>
            <pc:docMk/>
            <pc:sldMk cId="3310617855" sldId="307"/>
            <ac:spMk id="9" creationId="{DF935AE1-4F92-4531-9CC3-8689B8EEF80B}"/>
          </ac:spMkLst>
        </pc:spChg>
        <pc:spChg chg="add mod">
          <ac:chgData name="Дима Дима" userId="249511c023c26680" providerId="LiveId" clId="{F9B369A3-8899-4C6C-B674-45A96E0B8509}" dt="2024-09-17T16:05:45.729" v="2036" actId="1076"/>
          <ac:spMkLst>
            <pc:docMk/>
            <pc:sldMk cId="3310617855" sldId="307"/>
            <ac:spMk id="11" creationId="{783AE1ED-E52B-45E9-A653-D47C51B1AB5C}"/>
          </ac:spMkLst>
        </pc:spChg>
        <pc:spChg chg="add del mod">
          <ac:chgData name="Дима Дима" userId="249511c023c26680" providerId="LiveId" clId="{F9B369A3-8899-4C6C-B674-45A96E0B8509}" dt="2024-09-17T16:05:44.622" v="2031"/>
          <ac:spMkLst>
            <pc:docMk/>
            <pc:sldMk cId="3310617855" sldId="307"/>
            <ac:spMk id="13" creationId="{E888E641-DC7F-4A9A-8299-BBF0C217A890}"/>
          </ac:spMkLst>
        </pc:spChg>
        <pc:grpChg chg="add mod">
          <ac:chgData name="Дима Дима" userId="249511c023c26680" providerId="LiveId" clId="{F9B369A3-8899-4C6C-B674-45A96E0B8509}" dt="2024-09-17T16:05:45.729" v="2036" actId="1076"/>
          <ac:grpSpMkLst>
            <pc:docMk/>
            <pc:sldMk cId="3310617855" sldId="307"/>
            <ac:grpSpMk id="7" creationId="{9C4E49A1-D8A8-43EA-AD11-C8CA1D22B32E}"/>
          </ac:grpSpMkLst>
        </pc:grpChg>
        <pc:picChg chg="add mod">
          <ac:chgData name="Дима Дима" userId="249511c023c26680" providerId="LiveId" clId="{F9B369A3-8899-4C6C-B674-45A96E0B8509}" dt="2024-09-17T16:05:45.729" v="2036" actId="1076"/>
          <ac:picMkLst>
            <pc:docMk/>
            <pc:sldMk cId="3310617855" sldId="307"/>
            <ac:picMk id="3" creationId="{1265DA29-2591-4793-BA27-1DF41B67AD81}"/>
          </ac:picMkLst>
        </pc:picChg>
        <pc:picChg chg="mod">
          <ac:chgData name="Дима Дима" userId="249511c023c26680" providerId="LiveId" clId="{F9B369A3-8899-4C6C-B674-45A96E0B8509}" dt="2024-09-17T16:05:45.464" v="2035" actId="1076"/>
          <ac:picMkLst>
            <pc:docMk/>
            <pc:sldMk cId="3310617855" sldId="307"/>
            <ac:picMk id="4" creationId="{1A4BB2A4-EAF4-455C-9872-829D1A67448F}"/>
          </ac:picMkLst>
        </pc:picChg>
        <pc:picChg chg="del">
          <ac:chgData name="Дима Дима" userId="249511c023c26680" providerId="LiveId" clId="{F9B369A3-8899-4C6C-B674-45A96E0B8509}" dt="2024-09-17T15:50:52.314" v="1966" actId="478"/>
          <ac:picMkLst>
            <pc:docMk/>
            <pc:sldMk cId="3310617855" sldId="307"/>
            <ac:picMk id="1026" creationId="{1BA8F7DB-AD6D-4AA2-B43F-B0F4C09D3C6C}"/>
          </ac:picMkLst>
        </pc:picChg>
        <pc:picChg chg="add del mod">
          <ac:chgData name="Дима Дима" userId="249511c023c26680" providerId="LiveId" clId="{F9B369A3-8899-4C6C-B674-45A96E0B8509}" dt="2024-09-17T16:05:47.479" v="2041"/>
          <ac:picMkLst>
            <pc:docMk/>
            <pc:sldMk cId="3310617855" sldId="307"/>
            <ac:picMk id="1028" creationId="{481668DA-A0D6-404B-8622-D642459D3CB5}"/>
          </ac:picMkLst>
        </pc:picChg>
      </pc:sldChg>
      <pc:sldChg chg="addSp delSp modSp add mod">
        <pc:chgData name="Дима Дима" userId="249511c023c26680" providerId="LiveId" clId="{F9B369A3-8899-4C6C-B674-45A96E0B8509}" dt="2024-09-17T16:11:00.896" v="2108" actId="478"/>
        <pc:sldMkLst>
          <pc:docMk/>
          <pc:sldMk cId="1409784551" sldId="308"/>
        </pc:sldMkLst>
        <pc:spChg chg="del mod">
          <ac:chgData name="Дима Дима" userId="249511c023c26680" providerId="LiveId" clId="{F9B369A3-8899-4C6C-B674-45A96E0B8509}" dt="2024-09-17T16:06:06.010" v="2048" actId="478"/>
          <ac:spMkLst>
            <pc:docMk/>
            <pc:sldMk cId="1409784551" sldId="308"/>
            <ac:spMk id="5" creationId="{1810E980-3FC6-44FA-967B-7B24BCD94679}"/>
          </ac:spMkLst>
        </pc:spChg>
        <pc:spChg chg="del">
          <ac:chgData name="Дима Дима" userId="249511c023c26680" providerId="LiveId" clId="{F9B369A3-8899-4C6C-B674-45A96E0B8509}" dt="2024-09-17T16:05:53.922" v="2044" actId="478"/>
          <ac:spMkLst>
            <pc:docMk/>
            <pc:sldMk cId="1409784551" sldId="308"/>
            <ac:spMk id="11" creationId="{783AE1ED-E52B-45E9-A653-D47C51B1AB5C}"/>
          </ac:spMkLst>
        </pc:spChg>
        <pc:spChg chg="add del mod">
          <ac:chgData name="Дима Дима" userId="249511c023c26680" providerId="LiveId" clId="{F9B369A3-8899-4C6C-B674-45A96E0B8509}" dt="2024-09-17T16:11:00.896" v="2108" actId="478"/>
          <ac:spMkLst>
            <pc:docMk/>
            <pc:sldMk cId="1409784551" sldId="308"/>
            <ac:spMk id="12" creationId="{8547C259-6F5D-409F-86F3-2FDA6FCED352}"/>
          </ac:spMkLst>
        </pc:spChg>
        <pc:spChg chg="add mod">
          <ac:chgData name="Дима Дима" userId="249511c023c26680" providerId="LiveId" clId="{F9B369A3-8899-4C6C-B674-45A96E0B8509}" dt="2024-09-17T16:06:26.463" v="2054" actId="20577"/>
          <ac:spMkLst>
            <pc:docMk/>
            <pc:sldMk cId="1409784551" sldId="308"/>
            <ac:spMk id="13" creationId="{4AFEA2B8-5292-44CC-89AD-A0443E9F22DD}"/>
          </ac:spMkLst>
        </pc:spChg>
        <pc:spChg chg="add mod">
          <ac:chgData name="Дима Дима" userId="249511c023c26680" providerId="LiveId" clId="{F9B369A3-8899-4C6C-B674-45A96E0B8509}" dt="2024-09-17T16:10:58.246" v="2107" actId="1035"/>
          <ac:spMkLst>
            <pc:docMk/>
            <pc:sldMk cId="1409784551" sldId="308"/>
            <ac:spMk id="17" creationId="{99457431-9B69-4D31-B26D-8B7811F63113}"/>
          </ac:spMkLst>
        </pc:spChg>
        <pc:spChg chg="add mod">
          <ac:chgData name="Дима Дима" userId="249511c023c26680" providerId="LiveId" clId="{F9B369A3-8899-4C6C-B674-45A96E0B8509}" dt="2024-09-17T16:10:58.246" v="2107" actId="1035"/>
          <ac:spMkLst>
            <pc:docMk/>
            <pc:sldMk cId="1409784551" sldId="308"/>
            <ac:spMk id="18" creationId="{2A8B9E89-91B3-4829-9A0E-1E0BD26D467C}"/>
          </ac:spMkLst>
        </pc:spChg>
        <pc:grpChg chg="del">
          <ac:chgData name="Дима Дима" userId="249511c023c26680" providerId="LiveId" clId="{F9B369A3-8899-4C6C-B674-45A96E0B8509}" dt="2024-09-17T16:05:52.991" v="2043" actId="478"/>
          <ac:grpSpMkLst>
            <pc:docMk/>
            <pc:sldMk cId="1409784551" sldId="308"/>
            <ac:grpSpMk id="7" creationId="{9C4E49A1-D8A8-43EA-AD11-C8CA1D22B32E}"/>
          </ac:grpSpMkLst>
        </pc:grpChg>
        <pc:picChg chg="del">
          <ac:chgData name="Дима Дима" userId="249511c023c26680" providerId="LiveId" clId="{F9B369A3-8899-4C6C-B674-45A96E0B8509}" dt="2024-09-17T16:06:04.198" v="2046" actId="478"/>
          <ac:picMkLst>
            <pc:docMk/>
            <pc:sldMk cId="1409784551" sldId="308"/>
            <ac:picMk id="4" creationId="{1A4BB2A4-EAF4-455C-9872-829D1A67448F}"/>
          </ac:picMkLst>
        </pc:picChg>
        <pc:picChg chg="add mod">
          <ac:chgData name="Дима Дима" userId="249511c023c26680" providerId="LiveId" clId="{F9B369A3-8899-4C6C-B674-45A96E0B8509}" dt="2024-09-17T16:10:58.246" v="2107" actId="1035"/>
          <ac:picMkLst>
            <pc:docMk/>
            <pc:sldMk cId="1409784551" sldId="308"/>
            <ac:picMk id="14" creationId="{5A61BD6A-DE69-403B-A376-B4EA6B057523}"/>
          </ac:picMkLst>
        </pc:picChg>
        <pc:picChg chg="add mod">
          <ac:chgData name="Дима Дима" userId="249511c023c26680" providerId="LiveId" clId="{F9B369A3-8899-4C6C-B674-45A96E0B8509}" dt="2024-09-17T16:10:58.246" v="2107" actId="1035"/>
          <ac:picMkLst>
            <pc:docMk/>
            <pc:sldMk cId="1409784551" sldId="308"/>
            <ac:picMk id="16" creationId="{BF46076F-47D6-4957-BB71-789B0952855A}"/>
          </ac:picMkLst>
        </pc:picChg>
      </pc:sldChg>
      <pc:sldChg chg="add del ord">
        <pc:chgData name="Дима Дима" userId="249511c023c26680" providerId="LiveId" clId="{F9B369A3-8899-4C6C-B674-45A96E0B8509}" dt="2024-09-16T19:08:59.083" v="1958" actId="47"/>
        <pc:sldMkLst>
          <pc:docMk/>
          <pc:sldMk cId="2981579528" sldId="308"/>
        </pc:sldMkLst>
      </pc:sldChg>
      <pc:sldChg chg="addSp delSp modSp add mod">
        <pc:chgData name="Дима Дима" userId="249511c023c26680" providerId="LiveId" clId="{F9B369A3-8899-4C6C-B674-45A96E0B8509}" dt="2024-09-17T16:11:51.490" v="2149" actId="1076"/>
        <pc:sldMkLst>
          <pc:docMk/>
          <pc:sldMk cId="113854873" sldId="309"/>
        </pc:sldMkLst>
        <pc:spChg chg="add del mod">
          <ac:chgData name="Дима Дима" userId="249511c023c26680" providerId="LiveId" clId="{F9B369A3-8899-4C6C-B674-45A96E0B8509}" dt="2024-09-17T16:11:51.490" v="2149" actId="1076"/>
          <ac:spMkLst>
            <pc:docMk/>
            <pc:sldMk cId="113854873" sldId="309"/>
            <ac:spMk id="2" creationId="{80F776AF-87E1-4490-A361-A5CA3BE42D0A}"/>
          </ac:spMkLst>
        </pc:spChg>
        <pc:spChg chg="del">
          <ac:chgData name="Дима Дима" userId="249511c023c26680" providerId="LiveId" clId="{F9B369A3-8899-4C6C-B674-45A96E0B8509}" dt="2024-09-17T16:11:21.525" v="2112" actId="478"/>
          <ac:spMkLst>
            <pc:docMk/>
            <pc:sldMk cId="113854873" sldId="309"/>
            <ac:spMk id="4" creationId="{17B7C18D-32B3-4B89-9323-A4A76DB1E816}"/>
          </ac:spMkLst>
        </pc:spChg>
        <pc:spChg chg="del">
          <ac:chgData name="Дима Дима" userId="249511c023c26680" providerId="LiveId" clId="{F9B369A3-8899-4C6C-B674-45A96E0B8509}" dt="2024-09-17T16:11:13.414" v="2110" actId="478"/>
          <ac:spMkLst>
            <pc:docMk/>
            <pc:sldMk cId="113854873" sldId="309"/>
            <ac:spMk id="5" creationId="{0C11A568-0CF6-4462-84B3-69BBE9AF99F3}"/>
          </ac:spMkLst>
        </pc:spChg>
        <pc:spChg chg="add del mod">
          <ac:chgData name="Дима Дима" userId="249511c023c26680" providerId="LiveId" clId="{F9B369A3-8899-4C6C-B674-45A96E0B8509}" dt="2024-09-17T16:11:18.685" v="2111" actId="478"/>
          <ac:spMkLst>
            <pc:docMk/>
            <pc:sldMk cId="113854873" sldId="309"/>
            <ac:spMk id="6" creationId="{EC63B454-0871-4964-8843-6EEE05620AC2}"/>
          </ac:spMkLst>
        </pc:spChg>
        <pc:spChg chg="add del mod">
          <ac:chgData name="Дима Дима" userId="249511c023c26680" providerId="LiveId" clId="{F9B369A3-8899-4C6C-B674-45A96E0B8509}" dt="2024-09-17T16:11:44.397" v="2146" actId="21"/>
          <ac:spMkLst>
            <pc:docMk/>
            <pc:sldMk cId="113854873" sldId="309"/>
            <ac:spMk id="8" creationId="{C2925E04-43A6-467A-A85C-CB11E2C15A81}"/>
          </ac:spMkLst>
        </pc:spChg>
      </pc:sldChg>
      <pc:sldMasterChg chg="addSldLayout">
        <pc:chgData name="Дима Дима" userId="249511c023c26680" providerId="LiveId" clId="{F9B369A3-8899-4C6C-B674-45A96E0B8509}" dt="2024-09-16T16:10:45.377" v="0" actId="680"/>
        <pc:sldMasterMkLst>
          <pc:docMk/>
          <pc:sldMasterMk cId="3531573590" sldId="2147483648"/>
        </pc:sldMasterMkLst>
        <pc:sldLayoutChg chg="add">
          <pc:chgData name="Дима Дима" userId="249511c023c26680" providerId="LiveId" clId="{F9B369A3-8899-4C6C-B674-45A96E0B8509}" dt="2024-09-16T16:10:45.377" v="0" actId="680"/>
          <pc:sldLayoutMkLst>
            <pc:docMk/>
            <pc:sldMasterMk cId="3531573590" sldId="2147483648"/>
            <pc:sldLayoutMk cId="670674605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41ECE-E637-4B57-95C4-DF1BBADF61BA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2DA11-8EE6-4B6A-8D77-5E42BFB1D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28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104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971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242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618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51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970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26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595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812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552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63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255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8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88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54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096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61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39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A8E87-B5A7-42D7-9574-C867DADF57A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182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3BFBD-2607-45A4-80AF-5000D5A46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F04DE2-D740-455B-8456-499B42248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7067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79390-674B-48C3-B491-62FD400B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999E55-2FA6-4EA4-82EA-C770637F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756C5F-2723-4650-A26C-3ED6F78D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CB3B-E312-4158-8723-C343A85847EC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9D252-CC11-42FD-A118-340A8DF5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F91CC1-ADFF-4D8E-BFE8-E1EAE0C6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DA9D-C56B-4E28-BF29-99C2BEC9FE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15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57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776AF-87E1-4490-A361-A5CA3BE42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444" y="1813002"/>
            <a:ext cx="9144000" cy="1615998"/>
          </a:xfrm>
        </p:spPr>
        <p:txBody>
          <a:bodyPr>
            <a:normAutofit/>
          </a:bodyPr>
          <a:lstStyle/>
          <a:p>
            <a:r>
              <a:rPr lang="ru-RU" sz="5100" dirty="0"/>
              <a:t>Культура древнего Египта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B7C18D-32B3-4B89-9323-A4A76DB1E816}"/>
              </a:ext>
            </a:extLst>
          </p:cNvPr>
          <p:cNvSpPr txBox="1">
            <a:spLocks/>
          </p:cNvSpPr>
          <p:nvPr/>
        </p:nvSpPr>
        <p:spPr>
          <a:xfrm>
            <a:off x="1370013" y="228601"/>
            <a:ext cx="9440862" cy="24286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ea typeface="Roboto" panose="02000000000000000000" pitchFamily="2" charset="0"/>
              </a:rPr>
              <a:t>Санкт-Петербургский государственный университет телекоммуникаций им. проф. М.А. Бонч-Бруевича</a:t>
            </a:r>
            <a:br>
              <a:rPr lang="ru-RU" sz="1400" b="1" dirty="0">
                <a:ea typeface="Roboto" panose="02000000000000000000" pitchFamily="2" charset="0"/>
              </a:rPr>
            </a:br>
            <a:br>
              <a:rPr lang="ru-RU" sz="1400" b="1" dirty="0">
                <a:ea typeface="Roboto" panose="02000000000000000000" pitchFamily="2" charset="0"/>
              </a:rPr>
            </a:br>
            <a:r>
              <a:rPr lang="ru-RU" sz="1400" b="1" dirty="0">
                <a:ea typeface="Roboto" panose="02000000000000000000" pitchFamily="2" charset="0"/>
              </a:rPr>
              <a:t>Культурология</a:t>
            </a:r>
            <a:br>
              <a:rPr lang="ru-RU" sz="1400" b="1" dirty="0">
                <a:ea typeface="Roboto" panose="02000000000000000000" pitchFamily="2" charset="0"/>
              </a:rPr>
            </a:br>
            <a:br>
              <a:rPr lang="ru-RU" sz="1400" b="1" dirty="0">
                <a:ea typeface="Roboto" panose="02000000000000000000" pitchFamily="2" charset="0"/>
              </a:rPr>
            </a:br>
            <a:br>
              <a:rPr lang="ru-RU" sz="1400" b="1" dirty="0">
                <a:ea typeface="Roboto" panose="02000000000000000000" pitchFamily="2" charset="0"/>
              </a:rPr>
            </a:br>
            <a:br>
              <a:rPr lang="ru-RU" sz="1400" b="1" dirty="0">
                <a:ea typeface="Roboto" panose="02000000000000000000" pitchFamily="2" charset="0"/>
              </a:rPr>
            </a:br>
            <a:br>
              <a:rPr lang="ru-RU" sz="1400" b="1" dirty="0">
                <a:ea typeface="Roboto" panose="02000000000000000000" pitchFamily="2" charset="0"/>
              </a:rPr>
            </a:br>
            <a:br>
              <a:rPr lang="ru-RU" sz="1400" b="1" dirty="0">
                <a:ea typeface="Roboto" panose="02000000000000000000" pitchFamily="2" charset="0"/>
              </a:rPr>
            </a:br>
            <a:br>
              <a:rPr lang="ru-RU" sz="1400" b="1" dirty="0">
                <a:ea typeface="Roboto" panose="02000000000000000000" pitchFamily="2" charset="0"/>
              </a:rPr>
            </a:br>
            <a:br>
              <a:rPr lang="ru-RU" sz="1400" b="1" dirty="0">
                <a:ea typeface="Roboto" panose="02000000000000000000" pitchFamily="2" charset="0"/>
              </a:rPr>
            </a:br>
            <a:br>
              <a:rPr lang="ru-RU" sz="1400" b="1" dirty="0">
                <a:ea typeface="Roboto" panose="02000000000000000000" pitchFamily="2" charset="0"/>
              </a:rPr>
            </a:br>
            <a:br>
              <a:rPr lang="ru-RU" sz="1400" dirty="0"/>
            </a:br>
            <a:endParaRPr lang="ru-RU" sz="1400" b="1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0C11A568-0CF6-4462-84B3-69BBE9AF9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9389"/>
            <a:ext cx="9144000" cy="2428611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+mj-lt"/>
                <a:ea typeface="Roboto" panose="02000000000000000000" pitchFamily="2" charset="0"/>
              </a:rPr>
              <a:t>Выполнили студенты учебной группы ИСТ-312 </a:t>
            </a:r>
          </a:p>
          <a:p>
            <a:r>
              <a:rPr lang="ru-RU" dirty="0">
                <a:latin typeface="+mj-lt"/>
                <a:ea typeface="Roboto" panose="02000000000000000000" pitchFamily="2" charset="0"/>
              </a:rPr>
              <a:t>Плешкова С.</a:t>
            </a:r>
            <a:r>
              <a:rPr lang="en-US" dirty="0">
                <a:latin typeface="+mj-lt"/>
                <a:ea typeface="Roboto" panose="02000000000000000000" pitchFamily="2" charset="0"/>
              </a:rPr>
              <a:t>, </a:t>
            </a:r>
            <a:r>
              <a:rPr lang="ru-RU" dirty="0">
                <a:latin typeface="+mj-lt"/>
                <a:ea typeface="Roboto" panose="02000000000000000000" pitchFamily="2" charset="0"/>
              </a:rPr>
              <a:t>Тонких. Я.</a:t>
            </a:r>
            <a:r>
              <a:rPr lang="en-US" dirty="0">
                <a:latin typeface="+mj-lt"/>
                <a:ea typeface="Roboto" panose="02000000000000000000" pitchFamily="2" charset="0"/>
              </a:rPr>
              <a:t>,</a:t>
            </a:r>
            <a:r>
              <a:rPr lang="ru-RU" dirty="0" err="1">
                <a:latin typeface="+mj-lt"/>
                <a:ea typeface="Roboto" panose="02000000000000000000" pitchFamily="2" charset="0"/>
              </a:rPr>
              <a:t>Кандиков</a:t>
            </a:r>
            <a:r>
              <a:rPr lang="ru-RU" dirty="0">
                <a:latin typeface="+mj-lt"/>
                <a:ea typeface="Roboto" panose="02000000000000000000" pitchFamily="2" charset="0"/>
              </a:rPr>
              <a:t> М.</a:t>
            </a:r>
            <a:r>
              <a:rPr lang="en-US" dirty="0">
                <a:latin typeface="+mj-lt"/>
                <a:ea typeface="Roboto" panose="02000000000000000000" pitchFamily="2" charset="0"/>
              </a:rPr>
              <a:t>, </a:t>
            </a:r>
            <a:r>
              <a:rPr lang="ru-RU" dirty="0" err="1">
                <a:latin typeface="+mj-lt"/>
                <a:ea typeface="Roboto" panose="02000000000000000000" pitchFamily="2" charset="0"/>
              </a:rPr>
              <a:t>Аджигирей</a:t>
            </a:r>
            <a:r>
              <a:rPr lang="ru-RU" dirty="0">
                <a:latin typeface="+mj-lt"/>
                <a:ea typeface="Roboto" panose="02000000000000000000" pitchFamily="2" charset="0"/>
              </a:rPr>
              <a:t> Д.</a:t>
            </a:r>
          </a:p>
          <a:p>
            <a:r>
              <a:rPr lang="ru-RU" dirty="0">
                <a:latin typeface="+mj-lt"/>
                <a:ea typeface="Roboto" panose="02000000000000000000" pitchFamily="2" charset="0"/>
              </a:rPr>
              <a:t>Преподаватель</a:t>
            </a:r>
            <a:r>
              <a:rPr lang="en-US" dirty="0">
                <a:latin typeface="+mj-lt"/>
                <a:ea typeface="Roboto" panose="02000000000000000000" pitchFamily="2" charset="0"/>
              </a:rPr>
              <a:t>:</a:t>
            </a:r>
            <a:r>
              <a:rPr lang="ru-RU">
                <a:latin typeface="+mj-lt"/>
                <a:ea typeface="Roboto" panose="02000000000000000000" pitchFamily="2" charset="0"/>
              </a:rPr>
              <a:t> Патрушева Д. А.</a:t>
            </a:r>
            <a:endParaRPr lang="ru-RU" dirty="0">
              <a:latin typeface="+mj-lt"/>
              <a:ea typeface="Roboto" panose="02000000000000000000" pitchFamily="2" charset="0"/>
            </a:endParaRPr>
          </a:p>
          <a:p>
            <a:endParaRPr lang="ru-RU" dirty="0">
              <a:latin typeface="+mj-lt"/>
              <a:ea typeface="Roboto" panose="02000000000000000000" pitchFamily="2" charset="0"/>
            </a:endParaRPr>
          </a:p>
          <a:p>
            <a:r>
              <a:rPr lang="ru-RU" sz="1500" dirty="0">
                <a:latin typeface="+mj-lt"/>
                <a:ea typeface="Roboto" panose="02000000000000000000" pitchFamily="2" charset="0"/>
              </a:rPr>
              <a:t>Санкт-Петербург</a:t>
            </a:r>
          </a:p>
          <a:p>
            <a:r>
              <a:rPr lang="ru-RU" sz="1500" dirty="0">
                <a:latin typeface="+mj-lt"/>
                <a:ea typeface="Roboto" panose="02000000000000000000" pitchFamily="2" charset="0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795573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Архитектура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D0BD9-850D-42EC-9D4B-EC3848E1C106}"/>
              </a:ext>
            </a:extLst>
          </p:cNvPr>
          <p:cNvSpPr txBox="1"/>
          <p:nvPr/>
        </p:nvSpPr>
        <p:spPr>
          <a:xfrm>
            <a:off x="7291022" y="2402259"/>
            <a:ext cx="438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«Гиза. Общий вид пирамид Хеопса». </a:t>
            </a:r>
          </a:p>
          <a:p>
            <a:pPr algn="ctr"/>
            <a:r>
              <a:rPr lang="ru-RU" i="1" dirty="0"/>
              <a:t>Жан-Клод </a:t>
            </a:r>
            <a:r>
              <a:rPr lang="ru-RU" i="1" dirty="0" err="1"/>
              <a:t>Гольвин</a:t>
            </a:r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68CE62-E9FF-4A3D-9547-D648218D2A8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061"/>
          <a:stretch/>
        </p:blipFill>
        <p:spPr bwMode="auto">
          <a:xfrm>
            <a:off x="7291022" y="149805"/>
            <a:ext cx="4386702" cy="22524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0A7D01-147A-4680-B623-27D3CFB0B0BA}"/>
              </a:ext>
            </a:extLst>
          </p:cNvPr>
          <p:cNvSpPr txBox="1"/>
          <p:nvPr/>
        </p:nvSpPr>
        <p:spPr>
          <a:xfrm>
            <a:off x="0" y="1276032"/>
            <a:ext cx="712666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Египетские пирамиды – единственное из семи древних чудес света, дожившее до нашего времени. </a:t>
            </a:r>
          </a:p>
          <a:p>
            <a:endParaRPr lang="ru-RU" sz="3200" dirty="0"/>
          </a:p>
          <a:p>
            <a:r>
              <a:rPr lang="ru-RU" sz="3200" dirty="0"/>
              <a:t>Считалось, что после смерти фараон, его близкие и слуги воскреснут в загробном мире, а пирамида должна помочь в этом.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7A1A41-FE3C-4B3D-B7EA-19B5DDD98FF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022" y="3100784"/>
            <a:ext cx="4386702" cy="291182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EF3CB8-07BD-4116-BFBC-427126711F75}"/>
              </a:ext>
            </a:extLst>
          </p:cNvPr>
          <p:cNvSpPr txBox="1"/>
          <p:nvPr/>
        </p:nvSpPr>
        <p:spPr>
          <a:xfrm>
            <a:off x="7471702" y="5987691"/>
            <a:ext cx="402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Сфинкс, стерегущий пирамиды</a:t>
            </a:r>
          </a:p>
        </p:txBody>
      </p:sp>
    </p:spTree>
    <p:extLst>
      <p:ext uri="{BB962C8B-B14F-4D97-AF65-F5344CB8AC3E}">
        <p14:creationId xmlns:p14="http://schemas.microsoft.com/office/powerpoint/2010/main" val="13009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Архитектура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D0BD9-850D-42EC-9D4B-EC3848E1C106}"/>
              </a:ext>
            </a:extLst>
          </p:cNvPr>
          <p:cNvSpPr txBox="1"/>
          <p:nvPr/>
        </p:nvSpPr>
        <p:spPr>
          <a:xfrm>
            <a:off x="3125786" y="6113186"/>
            <a:ext cx="5940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Археолог Говард Картер изучает третий золотой саркофаг Тутанхамона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8E387E-C90D-4503-84E1-73A0ECCC04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57" y="744814"/>
            <a:ext cx="7158085" cy="5368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757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Архитектура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D0BD9-850D-42EC-9D4B-EC3848E1C106}"/>
              </a:ext>
            </a:extLst>
          </p:cNvPr>
          <p:cNvSpPr txBox="1"/>
          <p:nvPr/>
        </p:nvSpPr>
        <p:spPr>
          <a:xfrm>
            <a:off x="2471337" y="6116000"/>
            <a:ext cx="724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«Фасад древнего храма в Луксоре». Жан-Клод </a:t>
            </a:r>
            <a:r>
              <a:rPr lang="ru-RU" i="1" dirty="0" err="1"/>
              <a:t>Гольвин</a:t>
            </a:r>
            <a:endParaRPr lang="ru-RU" i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7F5776-51BA-4B5A-A4D9-A8ABC360AB8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4" b="13734"/>
          <a:stretch/>
        </p:blipFill>
        <p:spPr bwMode="auto">
          <a:xfrm>
            <a:off x="1950961" y="742000"/>
            <a:ext cx="8290073" cy="537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183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Архитектура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EE2C-BE87-4D35-9391-393A26560815}"/>
              </a:ext>
            </a:extLst>
          </p:cNvPr>
          <p:cNvSpPr txBox="1"/>
          <p:nvPr/>
        </p:nvSpPr>
        <p:spPr>
          <a:xfrm>
            <a:off x="153264" y="2122675"/>
            <a:ext cx="7699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«Египтяне считали, что статуи являются вместилищем душ скончавшихся людей»</a:t>
            </a:r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0E980-3FC6-44FA-967B-7B24BCD94679}"/>
              </a:ext>
            </a:extLst>
          </p:cNvPr>
          <p:cNvSpPr txBox="1"/>
          <p:nvPr/>
        </p:nvSpPr>
        <p:spPr>
          <a:xfrm>
            <a:off x="7468088" y="5312005"/>
            <a:ext cx="382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Статуя сидящего писца. Фото </a:t>
            </a:r>
            <a:r>
              <a:rPr lang="ru-RU" i="1" dirty="0" err="1"/>
              <a:t>Rama</a:t>
            </a:r>
            <a:endParaRPr lang="ru-RU" i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2E4C74-6A71-44CE-994A-CC27BDD7625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1" t="7912" r="9681" b="7912"/>
          <a:stretch/>
        </p:blipFill>
        <p:spPr bwMode="auto">
          <a:xfrm>
            <a:off x="7286919" y="942150"/>
            <a:ext cx="4186208" cy="4369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908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Изобразительное искусство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EE2C-BE87-4D35-9391-393A26560815}"/>
              </a:ext>
            </a:extLst>
          </p:cNvPr>
          <p:cNvSpPr txBox="1"/>
          <p:nvPr/>
        </p:nvSpPr>
        <p:spPr>
          <a:xfrm>
            <a:off x="252560" y="619150"/>
            <a:ext cx="116868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Египтяне полагали, что рисунки, изображённые на стенах гробницы, оживают в загробном царстве и позволяют умершему в другом мире иметь всё, что у него было в земной жизни.</a:t>
            </a:r>
          </a:p>
          <a:p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0E980-3FC6-44FA-967B-7B24BCD94679}"/>
              </a:ext>
            </a:extLst>
          </p:cNvPr>
          <p:cNvSpPr txBox="1"/>
          <p:nvPr/>
        </p:nvSpPr>
        <p:spPr>
          <a:xfrm>
            <a:off x="2378693" y="6314264"/>
            <a:ext cx="743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«Создание барельефа». Х. М. </a:t>
            </a:r>
            <a:r>
              <a:rPr lang="ru-RU" i="1" dirty="0" err="1"/>
              <a:t>Хергет</a:t>
            </a:r>
            <a:endParaRPr lang="ru-RU" i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1C899A-7E55-4BDC-8CC7-FD235711AFE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7"/>
          <a:stretch/>
        </p:blipFill>
        <p:spPr bwMode="auto">
          <a:xfrm>
            <a:off x="1827225" y="2476694"/>
            <a:ext cx="8537545" cy="3837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1387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Изобразительное искусство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EE2C-BE87-4D35-9391-393A26560815}"/>
              </a:ext>
            </a:extLst>
          </p:cNvPr>
          <p:cNvSpPr txBox="1"/>
          <p:nvPr/>
        </p:nvSpPr>
        <p:spPr>
          <a:xfrm>
            <a:off x="252560" y="619150"/>
            <a:ext cx="1168687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Каноны росписи в Египте</a:t>
            </a:r>
            <a:r>
              <a:rPr lang="en-US" sz="3200" dirty="0"/>
              <a:t>:</a:t>
            </a:r>
            <a:endParaRPr lang="ru-RU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Голову и ноги изображали в профиль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Плечи — анфас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Форму головы — в профиль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Глаз — анфас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30530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Древнеегипетская литература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EE2C-BE87-4D35-9391-393A26560815}"/>
              </a:ext>
            </a:extLst>
          </p:cNvPr>
          <p:cNvSpPr txBox="1"/>
          <p:nvPr/>
        </p:nvSpPr>
        <p:spPr>
          <a:xfrm>
            <a:off x="106130" y="619150"/>
            <a:ext cx="696397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Египетская литература считается первой литературой мира</a:t>
            </a:r>
          </a:p>
          <a:p>
            <a:endParaRPr lang="ru-RU" sz="3200" dirty="0"/>
          </a:p>
          <a:p>
            <a:r>
              <a:rPr lang="ru-RU" sz="3200" dirty="0"/>
              <a:t>XXVI—XXII века до н. э.</a:t>
            </a:r>
            <a:r>
              <a:rPr lang="en-US" sz="3200" dirty="0"/>
              <a:t> :</a:t>
            </a:r>
            <a:r>
              <a:rPr lang="ru-RU" sz="3200" dirty="0"/>
              <a:t>В литературное творчество входили погребальные тексты, письма, религиозные гимны и стихи и памятные автобиографические тексты</a:t>
            </a:r>
          </a:p>
          <a:p>
            <a:endParaRPr lang="ru-RU" sz="3200" dirty="0"/>
          </a:p>
          <a:p>
            <a:r>
              <a:rPr lang="ru-RU" sz="3200" dirty="0"/>
              <a:t>XXI—XVII века до н. э </a:t>
            </a:r>
            <a:r>
              <a:rPr lang="en-US" sz="3200" dirty="0"/>
              <a:t>: </a:t>
            </a:r>
            <a:r>
              <a:rPr lang="ru-RU" sz="3200" dirty="0"/>
              <a:t>Создаётся повествовательная литература.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0E980-3FC6-44FA-967B-7B24BCD94679}"/>
              </a:ext>
            </a:extLst>
          </p:cNvPr>
          <p:cNvSpPr txBox="1"/>
          <p:nvPr/>
        </p:nvSpPr>
        <p:spPr>
          <a:xfrm>
            <a:off x="7161938" y="5260453"/>
            <a:ext cx="492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Часть древнеегипетской книги мёртвых в Лувре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840EA8-13D4-42E4-89D6-2ABC2BD52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" r="11909"/>
          <a:stretch/>
        </p:blipFill>
        <p:spPr>
          <a:xfrm>
            <a:off x="7161937" y="1597546"/>
            <a:ext cx="4923934" cy="36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03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Научные и технические достижения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EE2C-BE87-4D35-9391-393A26560815}"/>
              </a:ext>
            </a:extLst>
          </p:cNvPr>
          <p:cNvSpPr txBox="1"/>
          <p:nvPr/>
        </p:nvSpPr>
        <p:spPr>
          <a:xfrm>
            <a:off x="96252" y="606704"/>
            <a:ext cx="118551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Науки изучаемые в Древнем Египте</a:t>
            </a:r>
            <a:r>
              <a:rPr lang="en-US" sz="3200" b="1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Математика</a:t>
            </a:r>
          </a:p>
          <a:p>
            <a:r>
              <a:rPr lang="ru-RU" sz="3200" dirty="0"/>
              <a:t>Достижения</a:t>
            </a:r>
            <a:r>
              <a:rPr lang="en-US" sz="3200" dirty="0"/>
              <a:t>: </a:t>
            </a:r>
            <a:endParaRPr lang="ru-RU" sz="3200" dirty="0"/>
          </a:p>
          <a:p>
            <a:pPr marL="1071563" indent="-354013">
              <a:buFont typeface="Arial" panose="020B0604020202020204" pitchFamily="34" charset="0"/>
              <a:buChar char="•"/>
            </a:pPr>
            <a:r>
              <a:rPr lang="ru-RU" sz="3200" dirty="0"/>
              <a:t>Арифметика (основные операции, возведение в степень) </a:t>
            </a:r>
          </a:p>
          <a:p>
            <a:pPr marL="1071563" indent="-354013">
              <a:buFont typeface="Arial" panose="020B0604020202020204" pitchFamily="34" charset="0"/>
              <a:buChar char="•"/>
            </a:pPr>
            <a:r>
              <a:rPr lang="ru-RU" sz="3200" dirty="0"/>
              <a:t>Уравнения с двумя неизвестными </a:t>
            </a:r>
          </a:p>
          <a:p>
            <a:pPr marL="1071563" indent="-354013">
              <a:buFont typeface="Arial" panose="020B0604020202020204" pitchFamily="34" charset="0"/>
              <a:buChar char="•"/>
            </a:pPr>
            <a:r>
              <a:rPr lang="ru-RU" sz="3200" dirty="0"/>
              <a:t>Геометрия (вычисление площадей, вычисление объёмов пирамид и цилиндра)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Астрономия</a:t>
            </a:r>
          </a:p>
          <a:p>
            <a:r>
              <a:rPr lang="ru-RU" sz="3200" dirty="0"/>
              <a:t>Достижения</a:t>
            </a:r>
            <a:r>
              <a:rPr lang="en-US" sz="3200" dirty="0"/>
              <a:t>: </a:t>
            </a:r>
            <a:endParaRPr lang="ru-RU" sz="3200" dirty="0"/>
          </a:p>
          <a:p>
            <a:pPr marL="1071563" indent="-354013">
              <a:buFont typeface="Arial" panose="020B0604020202020204" pitchFamily="34" charset="0"/>
              <a:buChar char="•"/>
            </a:pPr>
            <a:r>
              <a:rPr lang="ru-RU" sz="3200" dirty="0"/>
              <a:t>Располагали звезды по созвездиям, но называя их по-своему, вели наблюдения за планетами.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8734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Научные и технические достижения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EE2C-BE87-4D35-9391-393A26560815}"/>
              </a:ext>
            </a:extLst>
          </p:cNvPr>
          <p:cNvSpPr txBox="1"/>
          <p:nvPr/>
        </p:nvSpPr>
        <p:spPr>
          <a:xfrm>
            <a:off x="168442" y="449388"/>
            <a:ext cx="1185511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Науки изучаемые в Древнем Египте</a:t>
            </a:r>
            <a:r>
              <a:rPr lang="en-US" sz="3200" b="1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Химия и медицина (в основном хирургия)</a:t>
            </a:r>
          </a:p>
          <a:p>
            <a:r>
              <a:rPr lang="ru-RU" sz="3200" dirty="0"/>
              <a:t>Достижения</a:t>
            </a:r>
            <a:r>
              <a:rPr lang="en-US" sz="3200" dirty="0"/>
              <a:t>: </a:t>
            </a:r>
            <a:endParaRPr lang="ru-RU" sz="3200" dirty="0"/>
          </a:p>
          <a:p>
            <a:pPr marL="1071563" indent="-354013">
              <a:buFont typeface="Arial" panose="020B0604020202020204" pitchFamily="34" charset="0"/>
              <a:buChar char="•"/>
            </a:pPr>
            <a:r>
              <a:rPr lang="ru-RU" sz="3200" dirty="0"/>
              <a:t>Врачи (</a:t>
            </a:r>
            <a:r>
              <a:rPr lang="ru-RU" sz="3200" dirty="0" err="1"/>
              <a:t>сину</a:t>
            </a:r>
            <a:r>
              <a:rPr lang="ru-RU" sz="3200" dirty="0"/>
              <a:t>) самых различных специальностей имелись уже в Древнем царстве</a:t>
            </a:r>
            <a:r>
              <a:rPr lang="en-US" sz="3200" dirty="0"/>
              <a:t>; </a:t>
            </a:r>
            <a:endParaRPr lang="ru-RU" sz="3200" dirty="0"/>
          </a:p>
          <a:p>
            <a:pPr marL="1071563" indent="-354013">
              <a:buFont typeface="Arial" panose="020B0604020202020204" pitchFamily="34" charset="0"/>
              <a:buChar char="•"/>
            </a:pPr>
            <a:r>
              <a:rPr lang="ru-RU" sz="3200" dirty="0"/>
              <a:t>Были описаны многие болезни</a:t>
            </a:r>
            <a:r>
              <a:rPr lang="en-US" sz="3200" dirty="0"/>
              <a:t>;</a:t>
            </a:r>
            <a:endParaRPr lang="ru-RU" sz="3200" dirty="0"/>
          </a:p>
          <a:p>
            <a:pPr marL="1071563" indent="-354013">
              <a:buFont typeface="Arial" panose="020B0604020202020204" pitchFamily="34" charset="0"/>
              <a:buChar char="•"/>
            </a:pPr>
            <a:r>
              <a:rPr lang="ru-RU" sz="3200" dirty="0"/>
              <a:t>Сложные лекарства</a:t>
            </a:r>
            <a:r>
              <a:rPr lang="en-US" sz="3200" dirty="0"/>
              <a:t>;</a:t>
            </a:r>
            <a:r>
              <a:rPr lang="ru-RU" sz="3200" dirty="0"/>
              <a:t> </a:t>
            </a:r>
          </a:p>
          <a:p>
            <a:pPr marL="1071563" indent="-354013">
              <a:buFont typeface="Arial" panose="020B0604020202020204" pitchFamily="34" charset="0"/>
              <a:buChar char="•"/>
            </a:pPr>
            <a:r>
              <a:rPr lang="ru-RU" sz="3200" dirty="0"/>
              <a:t>Описано много случаев повреждений и лечения черепа, мозга и других частей тела</a:t>
            </a:r>
            <a:r>
              <a:rPr lang="en-US" sz="3200" dirty="0"/>
              <a:t>; </a:t>
            </a:r>
            <a:endParaRPr lang="ru-RU" sz="3200" dirty="0"/>
          </a:p>
          <a:p>
            <a:pPr marL="1071563" indent="-354013">
              <a:buFont typeface="Arial" panose="020B0604020202020204" pitchFamily="34" charset="0"/>
              <a:buChar char="•"/>
            </a:pPr>
            <a:r>
              <a:rPr lang="ru-RU" sz="3200" dirty="0"/>
              <a:t>Убеждение связи мозга и других органов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Физика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Строительством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География</a:t>
            </a:r>
          </a:p>
          <a:p>
            <a:endParaRPr lang="en-US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87769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Повседневная жизнь в Египте.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EE2C-BE87-4D35-9391-393A26560815}"/>
              </a:ext>
            </a:extLst>
          </p:cNvPr>
          <p:cNvSpPr txBox="1"/>
          <p:nvPr/>
        </p:nvSpPr>
        <p:spPr>
          <a:xfrm>
            <a:off x="-43553" y="1628507"/>
            <a:ext cx="71692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Ранний подъём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Работа с 8 до 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Обед, после которого отдыхали, ожидая, когда спадет дневной зной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И в 16 часов вновь принимались за работу порой и до глубокой ночи.</a:t>
            </a:r>
          </a:p>
          <a:p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0E980-3FC6-44FA-967B-7B24BCD94679}"/>
              </a:ext>
            </a:extLst>
          </p:cNvPr>
          <p:cNvSpPr txBox="1"/>
          <p:nvPr/>
        </p:nvSpPr>
        <p:spPr>
          <a:xfrm>
            <a:off x="7693837" y="4906327"/>
            <a:ext cx="382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Египетский сфинкс в музее Лувра. Фото Нин Джей</a:t>
            </a:r>
          </a:p>
        </p:txBody>
      </p:sp>
      <p:pic>
        <p:nvPicPr>
          <p:cNvPr id="1026" name="Picture 2" descr="Быт древних египтян: жилища, мебель, пища">
            <a:extLst>
              <a:ext uri="{FF2B5EF4-FFF2-40B4-BE49-F238E27FC236}">
                <a16:creationId xmlns:a16="http://schemas.microsoft.com/office/drawing/2014/main" id="{1BA8F7DB-AD6D-4AA2-B43F-B0F4C09D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676" y="1628507"/>
            <a:ext cx="4960193" cy="330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8E726-FEF6-4597-8242-F27DC141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25"/>
            <a:ext cx="12192000" cy="1044575"/>
          </a:xfrm>
        </p:spPr>
        <p:txBody>
          <a:bodyPr/>
          <a:lstStyle/>
          <a:p>
            <a:pPr algn="ctr"/>
            <a:r>
              <a:rPr lang="ru-RU" dirty="0"/>
              <a:t>Содержание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4A56-7A25-4F4D-8E59-19BFD7A278C7}"/>
              </a:ext>
            </a:extLst>
          </p:cNvPr>
          <p:cNvSpPr txBox="1"/>
          <p:nvPr/>
        </p:nvSpPr>
        <p:spPr>
          <a:xfrm>
            <a:off x="324000" y="787160"/>
            <a:ext cx="11074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dirty="0"/>
              <a:t>Религия</a:t>
            </a:r>
          </a:p>
          <a:p>
            <a:pPr marL="514350" indent="-514350">
              <a:buFont typeface="+mj-lt"/>
              <a:buAutoNum type="arabicPeriod"/>
            </a:pPr>
            <a:endParaRPr lang="ru-RU" sz="3200" dirty="0"/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Архитектура</a:t>
            </a:r>
          </a:p>
          <a:p>
            <a:pPr marL="514350" indent="-514350">
              <a:buFont typeface="+mj-lt"/>
              <a:buAutoNum type="arabicPeriod"/>
            </a:pPr>
            <a:endParaRPr lang="ru-RU" sz="3200" dirty="0"/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Изобразительное искусство</a:t>
            </a:r>
          </a:p>
          <a:p>
            <a:pPr marL="514350" indent="-514350">
              <a:buFont typeface="+mj-lt"/>
              <a:buAutoNum type="arabicPeriod"/>
            </a:pPr>
            <a:endParaRPr lang="ru-RU" sz="3200" dirty="0"/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Литература </a:t>
            </a:r>
          </a:p>
          <a:p>
            <a:pPr marL="514350" indent="-514350">
              <a:buFont typeface="+mj-lt"/>
              <a:buAutoNum type="arabicPeriod"/>
            </a:pPr>
            <a:endParaRPr lang="ru-RU" sz="3200" dirty="0"/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Наука</a:t>
            </a:r>
          </a:p>
          <a:p>
            <a:pPr marL="514350" indent="-514350">
              <a:buFont typeface="+mj-lt"/>
              <a:buAutoNum type="arabicPeriod"/>
            </a:pPr>
            <a:endParaRPr lang="ru-RU" sz="3200" dirty="0"/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Повседневная жизнь</a:t>
            </a:r>
          </a:p>
        </p:txBody>
      </p:sp>
    </p:spTree>
    <p:extLst>
      <p:ext uri="{BB962C8B-B14F-4D97-AF65-F5344CB8AC3E}">
        <p14:creationId xmlns:p14="http://schemas.microsoft.com/office/powerpoint/2010/main" val="3671904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Повседневная жизнь в Египте.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0E980-3FC6-44FA-967B-7B24BCD94679}"/>
              </a:ext>
            </a:extLst>
          </p:cNvPr>
          <p:cNvSpPr txBox="1"/>
          <p:nvPr/>
        </p:nvSpPr>
        <p:spPr>
          <a:xfrm>
            <a:off x="7082599" y="5974332"/>
            <a:ext cx="38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err="1"/>
              <a:t>Схенти</a:t>
            </a:r>
            <a:endParaRPr lang="ru-RU" i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4BB2A4-EAF4-455C-9872-829D1A674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6" y="923704"/>
            <a:ext cx="2826655" cy="5010592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C4E49A1-D8A8-43EA-AD11-C8CA1D22B32E}"/>
              </a:ext>
            </a:extLst>
          </p:cNvPr>
          <p:cNvGrpSpPr/>
          <p:nvPr/>
        </p:nvGrpSpPr>
        <p:grpSpPr>
          <a:xfrm>
            <a:off x="2328772" y="923704"/>
            <a:ext cx="2580130" cy="5010592"/>
            <a:chOff x="2537117" y="963740"/>
            <a:chExt cx="2580130" cy="5010592"/>
          </a:xfrm>
        </p:grpSpPr>
        <p:pic>
          <p:nvPicPr>
            <p:cNvPr id="3" name="Picture 2" descr="Костюм Древнего Египта | Magicdrems's Blog">
              <a:extLst>
                <a:ext uri="{FF2B5EF4-FFF2-40B4-BE49-F238E27FC236}">
                  <a16:creationId xmlns:a16="http://schemas.microsoft.com/office/drawing/2014/main" id="{1265DA29-2591-4793-BA27-1DF41B67A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1"/>
            <a:stretch/>
          </p:blipFill>
          <p:spPr bwMode="auto">
            <a:xfrm>
              <a:off x="2812648" y="963740"/>
              <a:ext cx="2296754" cy="501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Стрелка: вправо 5">
              <a:extLst>
                <a:ext uri="{FF2B5EF4-FFF2-40B4-BE49-F238E27FC236}">
                  <a16:creationId xmlns:a16="http://schemas.microsoft.com/office/drawing/2014/main" id="{F7379F40-2FB8-42E9-9591-8C06D62708FF}"/>
                </a:ext>
              </a:extLst>
            </p:cNvPr>
            <p:cNvSpPr/>
            <p:nvPr/>
          </p:nvSpPr>
          <p:spPr>
            <a:xfrm rot="1211902" flipH="1">
              <a:off x="4225997" y="3958542"/>
              <a:ext cx="891250" cy="28936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трелка: вправо 8">
              <a:extLst>
                <a:ext uri="{FF2B5EF4-FFF2-40B4-BE49-F238E27FC236}">
                  <a16:creationId xmlns:a16="http://schemas.microsoft.com/office/drawing/2014/main" id="{DF935AE1-4F92-4531-9CC3-8689B8EEF80B}"/>
                </a:ext>
              </a:extLst>
            </p:cNvPr>
            <p:cNvSpPr/>
            <p:nvPr/>
          </p:nvSpPr>
          <p:spPr>
            <a:xfrm rot="9391977" flipH="1">
              <a:off x="2537117" y="4367382"/>
              <a:ext cx="891250" cy="28936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3AE1ED-E52B-45E9-A653-D47C51B1AB5C}"/>
              </a:ext>
            </a:extLst>
          </p:cNvPr>
          <p:cNvSpPr txBox="1"/>
          <p:nvPr/>
        </p:nvSpPr>
        <p:spPr>
          <a:xfrm>
            <a:off x="2517301" y="5957080"/>
            <a:ext cx="247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err="1"/>
              <a:t>Калазарис</a:t>
            </a:r>
            <a:r>
              <a:rPr lang="ru-RU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0617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Повседневная жизнь в Египте.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EA2B8-5292-44CC-89AD-A0443E9F22DD}"/>
              </a:ext>
            </a:extLst>
          </p:cNvPr>
          <p:cNvSpPr txBox="1"/>
          <p:nvPr/>
        </p:nvSpPr>
        <p:spPr>
          <a:xfrm>
            <a:off x="252560" y="619150"/>
            <a:ext cx="116868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 Древнем Египте верили в магию и уделяли особое внимание амулетам.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A61BD6A-DE69-403B-A376-B4EA6B05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0" y="1718702"/>
            <a:ext cx="5067457" cy="40431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46076F-47D6-4957-BB71-789B0952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725" y="1718703"/>
            <a:ext cx="6132708" cy="40431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457431-9B69-4D31-B26D-8B7811F63113}"/>
              </a:ext>
            </a:extLst>
          </p:cNvPr>
          <p:cNvSpPr txBox="1"/>
          <p:nvPr/>
        </p:nvSpPr>
        <p:spPr>
          <a:xfrm>
            <a:off x="252559" y="5761829"/>
            <a:ext cx="5067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Амулеты-скарабеи и кольцо со скарабеем (1981–1802 годы до нашей эры)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B9E89-91B3-4829-9A0E-1E0BD26D467C}"/>
              </a:ext>
            </a:extLst>
          </p:cNvPr>
          <p:cNvSpPr txBox="1"/>
          <p:nvPr/>
        </p:nvSpPr>
        <p:spPr>
          <a:xfrm>
            <a:off x="5806725" y="5760343"/>
            <a:ext cx="613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Сердечный амулет-скарабей </a:t>
            </a:r>
            <a:r>
              <a:rPr lang="ru-RU" i="1" dirty="0" err="1"/>
              <a:t>Хатнефер</a:t>
            </a:r>
            <a:r>
              <a:rPr lang="ru-RU" i="1" dirty="0"/>
              <a:t>, матери </a:t>
            </a:r>
            <a:r>
              <a:rPr lang="ru-RU" i="1" dirty="0" err="1"/>
              <a:t>Сенмута</a:t>
            </a:r>
            <a:r>
              <a:rPr lang="ru-RU" i="1" dirty="0"/>
              <a:t> (приблизительно 1492–1473 годы до нашей эры)</a:t>
            </a:r>
          </a:p>
        </p:txBody>
      </p:sp>
    </p:spTree>
    <p:extLst>
      <p:ext uri="{BB962C8B-B14F-4D97-AF65-F5344CB8AC3E}">
        <p14:creationId xmlns:p14="http://schemas.microsoft.com/office/powerpoint/2010/main" val="1409784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776AF-87E1-4490-A361-A5CA3BE42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4313"/>
            <a:ext cx="9144000" cy="1615998"/>
          </a:xfrm>
        </p:spPr>
        <p:txBody>
          <a:bodyPr>
            <a:normAutofit/>
          </a:bodyPr>
          <a:lstStyle/>
          <a:p>
            <a:r>
              <a:rPr lang="ru-RU" sz="51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1385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Религия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EE2C-BE87-4D35-9391-393A26560815}"/>
              </a:ext>
            </a:extLst>
          </p:cNvPr>
          <p:cNvSpPr txBox="1"/>
          <p:nvPr/>
        </p:nvSpPr>
        <p:spPr>
          <a:xfrm>
            <a:off x="106130" y="619150"/>
            <a:ext cx="77373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«Религия занимала важное место в жизни египтян»</a:t>
            </a:r>
          </a:p>
          <a:p>
            <a:endParaRPr lang="ru-RU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Богов признавали творцами городов, законов, ремёсел и искусства</a:t>
            </a:r>
          </a:p>
          <a:p>
            <a:endParaRPr lang="ru-RU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Богослужения и священные обряды в жилищах бога проводили жрецы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BDF6E-1CE3-439B-9313-0ED96745733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r="18069"/>
          <a:stretch/>
        </p:blipFill>
        <p:spPr bwMode="auto">
          <a:xfrm>
            <a:off x="8079119" y="1397752"/>
            <a:ext cx="3823871" cy="39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0E980-3FC6-44FA-967B-7B24BCD94679}"/>
              </a:ext>
            </a:extLst>
          </p:cNvPr>
          <p:cNvSpPr txBox="1"/>
          <p:nvPr/>
        </p:nvSpPr>
        <p:spPr>
          <a:xfrm>
            <a:off x="8079119" y="5380526"/>
            <a:ext cx="382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Египетский сфинкс в музее Лувра. Фото Нин Джей</a:t>
            </a:r>
          </a:p>
        </p:txBody>
      </p:sp>
    </p:spTree>
    <p:extLst>
      <p:ext uri="{BB962C8B-B14F-4D97-AF65-F5344CB8AC3E}">
        <p14:creationId xmlns:p14="http://schemas.microsoft.com/office/powerpoint/2010/main" val="374157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Религия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C05C7E-79DF-4775-A823-F74D330F83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91" y="2192019"/>
            <a:ext cx="8558213" cy="42082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9D0BD9-850D-42EC-9D4B-EC3848E1C106}"/>
              </a:ext>
            </a:extLst>
          </p:cNvPr>
          <p:cNvSpPr txBox="1"/>
          <p:nvPr/>
        </p:nvSpPr>
        <p:spPr>
          <a:xfrm>
            <a:off x="1816888" y="6344535"/>
            <a:ext cx="855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«Египетский жрец молится богу неба </a:t>
            </a:r>
            <a:r>
              <a:rPr lang="ru-RU" i="1" dirty="0" err="1"/>
              <a:t>Хонсу</a:t>
            </a:r>
            <a:r>
              <a:rPr lang="ru-RU" i="1" dirty="0"/>
              <a:t>». С. В. </a:t>
            </a:r>
            <a:r>
              <a:rPr lang="ru-RU" i="1" dirty="0" err="1"/>
              <a:t>Бакалович</a:t>
            </a:r>
            <a:endParaRPr lang="ru-RU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974CA-A0FD-4F3E-8E70-F2F6F5B83E95}"/>
              </a:ext>
            </a:extLst>
          </p:cNvPr>
          <p:cNvSpPr txBox="1"/>
          <p:nvPr/>
        </p:nvSpPr>
        <p:spPr>
          <a:xfrm>
            <a:off x="106130" y="543945"/>
            <a:ext cx="12085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Жрецы</a:t>
            </a:r>
            <a:r>
              <a:rPr lang="ru-RU" sz="3200" dirty="0"/>
              <a:t> - это особые привилегированные хранители традиций Древнего Египта, считалось, что они являются посредниками между богами и людьми.</a:t>
            </a:r>
          </a:p>
        </p:txBody>
      </p:sp>
    </p:spTree>
    <p:extLst>
      <p:ext uri="{BB962C8B-B14F-4D97-AF65-F5344CB8AC3E}">
        <p14:creationId xmlns:p14="http://schemas.microsoft.com/office/powerpoint/2010/main" val="271465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Религия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EE2C-BE87-4D35-9391-393A26560815}"/>
              </a:ext>
            </a:extLst>
          </p:cNvPr>
          <p:cNvSpPr txBox="1"/>
          <p:nvPr/>
        </p:nvSpPr>
        <p:spPr>
          <a:xfrm>
            <a:off x="106130" y="619150"/>
            <a:ext cx="77373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Древнеегипетская религия считается политеистической </a:t>
            </a:r>
            <a:endParaRPr lang="ru-RU" sz="3600" dirty="0"/>
          </a:p>
          <a:p>
            <a:endParaRPr lang="ru-RU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У египтян были боги в каждой деревне и городе, они поклонялись примерно 740 божествам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0E980-3FC6-44FA-967B-7B24BCD94679}"/>
              </a:ext>
            </a:extLst>
          </p:cNvPr>
          <p:cNvSpPr txBox="1"/>
          <p:nvPr/>
        </p:nvSpPr>
        <p:spPr>
          <a:xfrm>
            <a:off x="7426960" y="4820939"/>
            <a:ext cx="465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Бог Ра в солнечной лодке в виде человека с головой сокола и солнечным диском.</a:t>
            </a:r>
          </a:p>
          <a:p>
            <a:pPr algn="ctr"/>
            <a:r>
              <a:rPr lang="ru-RU" i="1" dirty="0"/>
              <a:t>Роспись гробницы </a:t>
            </a:r>
            <a:r>
              <a:rPr lang="ru-RU" i="1" dirty="0" err="1"/>
              <a:t>Сеннеджема</a:t>
            </a:r>
            <a:r>
              <a:rPr lang="ru-RU" i="1" dirty="0"/>
              <a:t> в Фивах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4214F5-BE80-4F93-A9B4-1DD843ABC1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960" y="1598152"/>
            <a:ext cx="4658910" cy="3222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23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Религия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D0BD9-850D-42EC-9D4B-EC3848E1C106}"/>
              </a:ext>
            </a:extLst>
          </p:cNvPr>
          <p:cNvSpPr txBox="1"/>
          <p:nvPr/>
        </p:nvSpPr>
        <p:spPr>
          <a:xfrm>
            <a:off x="1816891" y="5802220"/>
            <a:ext cx="855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Некоторые египетские боги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A6EDD34-8AD2-4EFE-B610-EAF4E05E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04" y="1055780"/>
            <a:ext cx="9368791" cy="474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9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Религия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D0BD9-850D-42EC-9D4B-EC3848E1C106}"/>
              </a:ext>
            </a:extLst>
          </p:cNvPr>
          <p:cNvSpPr txBox="1"/>
          <p:nvPr/>
        </p:nvSpPr>
        <p:spPr>
          <a:xfrm>
            <a:off x="1816891" y="5802220"/>
            <a:ext cx="855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«Храм богини охоты </a:t>
            </a:r>
            <a:r>
              <a:rPr lang="ru-RU" i="1" dirty="0" err="1"/>
              <a:t>Нейт</a:t>
            </a:r>
            <a:r>
              <a:rPr lang="ru-RU" i="1" dirty="0"/>
              <a:t>». Игорь Савченко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64B27F-4DBD-445E-B02B-1598EF04E1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203" y="1706152"/>
            <a:ext cx="8335592" cy="40960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6CF98-0EC6-4907-918F-6943FDFB809A}"/>
              </a:ext>
            </a:extLst>
          </p:cNvPr>
          <p:cNvSpPr txBox="1"/>
          <p:nvPr/>
        </p:nvSpPr>
        <p:spPr>
          <a:xfrm>
            <a:off x="106130" y="619150"/>
            <a:ext cx="773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Храм – </a:t>
            </a:r>
            <a:r>
              <a:rPr lang="ru-RU" sz="3600" dirty="0"/>
              <a:t>жилище богов</a:t>
            </a:r>
          </a:p>
        </p:txBody>
      </p:sp>
    </p:spTree>
    <p:extLst>
      <p:ext uri="{BB962C8B-B14F-4D97-AF65-F5344CB8AC3E}">
        <p14:creationId xmlns:p14="http://schemas.microsoft.com/office/powerpoint/2010/main" val="302094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Религия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D0BD9-850D-42EC-9D4B-EC3848E1C106}"/>
              </a:ext>
            </a:extLst>
          </p:cNvPr>
          <p:cNvSpPr txBox="1"/>
          <p:nvPr/>
        </p:nvSpPr>
        <p:spPr>
          <a:xfrm>
            <a:off x="2471339" y="5744443"/>
            <a:ext cx="724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«Храм Гора в </a:t>
            </a:r>
            <a:r>
              <a:rPr lang="ru-RU" i="1" dirty="0" err="1"/>
              <a:t>Эдфу</a:t>
            </a:r>
            <a:r>
              <a:rPr lang="ru-RU" i="1" dirty="0"/>
              <a:t>». Жан-Клод </a:t>
            </a:r>
            <a:r>
              <a:rPr lang="ru-RU" i="1" dirty="0" err="1"/>
              <a:t>Гольвин</a:t>
            </a:r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937CAA-1052-4EEA-BF26-69EB7E591A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39" y="1113557"/>
            <a:ext cx="7249320" cy="4630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18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BF2929-61CF-4E65-9BCA-2D26AD4B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50"/>
          </a:xfrm>
        </p:spPr>
        <p:txBody>
          <a:bodyPr/>
          <a:lstStyle/>
          <a:p>
            <a:r>
              <a:rPr lang="ru-RU" sz="3800" b="1" dirty="0"/>
              <a:t>Религия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01FAEE-DBA2-4B29-B5DE-0172CB3DF1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3" b="4862"/>
          <a:stretch/>
        </p:blipFill>
        <p:spPr>
          <a:xfrm>
            <a:off x="7666449" y="2287481"/>
            <a:ext cx="3850492" cy="3955455"/>
          </a:xfrm>
          <a:prstGeom prst="rect">
            <a:avLst/>
          </a:prstGeom>
        </p:spPr>
      </p:pic>
      <p:pic>
        <p:nvPicPr>
          <p:cNvPr id="2050" name="Picture 2" descr="мумия — Викисловарь">
            <a:extLst>
              <a:ext uri="{FF2B5EF4-FFF2-40B4-BE49-F238E27FC236}">
                <a16:creationId xmlns:a16="http://schemas.microsoft.com/office/drawing/2014/main" id="{A89A332D-07A6-44BA-8E1D-C7D0A70D1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89" y="2363568"/>
            <a:ext cx="6096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D3BB51-E4C9-497B-8A65-0C62A1330E7D}"/>
              </a:ext>
            </a:extLst>
          </p:cNvPr>
          <p:cNvSpPr txBox="1"/>
          <p:nvPr/>
        </p:nvSpPr>
        <p:spPr>
          <a:xfrm>
            <a:off x="7363326" y="6211669"/>
            <a:ext cx="4456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Саркофаг </a:t>
            </a:r>
            <a:r>
              <a:rPr lang="ru-RU" i="1" dirty="0" err="1"/>
              <a:t>Несихонсу</a:t>
            </a:r>
            <a:r>
              <a:rPr lang="ru-RU" i="1" dirty="0"/>
              <a:t>, около 976 г. до н. э., в Художественном музее Кливленда (США)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32A65F-591B-4F36-BB4D-DC14C6631DD9}"/>
              </a:ext>
            </a:extLst>
          </p:cNvPr>
          <p:cNvSpPr txBox="1"/>
          <p:nvPr/>
        </p:nvSpPr>
        <p:spPr>
          <a:xfrm>
            <a:off x="541689" y="621166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Мумия египетского мужчины из высшего сословия </a:t>
            </a:r>
            <a:r>
              <a:rPr lang="ru-RU" i="1" dirty="0" err="1"/>
              <a:t>Саитского</a:t>
            </a:r>
            <a:r>
              <a:rPr lang="ru-RU" i="1" dirty="0"/>
              <a:t> периода.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07555-3C2B-43A3-8076-723A24B2933B}"/>
              </a:ext>
            </a:extLst>
          </p:cNvPr>
          <p:cNvSpPr txBox="1"/>
          <p:nvPr/>
        </p:nvSpPr>
        <p:spPr>
          <a:xfrm>
            <a:off x="0" y="615064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/>
              <a:t>Египтяне верили, что после смерти наступает загробная жизнь. </a:t>
            </a:r>
          </a:p>
          <a:p>
            <a:r>
              <a:rPr lang="ru-RU" sz="3200" i="1" dirty="0"/>
              <a:t>«Душа умершего направляется в подземное царство, где вершит свой справедливый суд бог Осирис»</a:t>
            </a:r>
          </a:p>
        </p:txBody>
      </p:sp>
    </p:spTree>
    <p:extLst>
      <p:ext uri="{BB962C8B-B14F-4D97-AF65-F5344CB8AC3E}">
        <p14:creationId xmlns:p14="http://schemas.microsoft.com/office/powerpoint/2010/main" val="42043096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713</Words>
  <Application>Microsoft Office PowerPoint</Application>
  <PresentationFormat>Широкоэкранный</PresentationFormat>
  <Paragraphs>137</Paragraphs>
  <Slides>22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Культура древнего Египта</vt:lpstr>
      <vt:lpstr>Содержание</vt:lpstr>
      <vt:lpstr>Религия</vt:lpstr>
      <vt:lpstr>Религия</vt:lpstr>
      <vt:lpstr>Религия</vt:lpstr>
      <vt:lpstr>Религия</vt:lpstr>
      <vt:lpstr>Религия</vt:lpstr>
      <vt:lpstr>Религия</vt:lpstr>
      <vt:lpstr>Религия</vt:lpstr>
      <vt:lpstr>Архитектура</vt:lpstr>
      <vt:lpstr>Архитектура</vt:lpstr>
      <vt:lpstr>Архитектура</vt:lpstr>
      <vt:lpstr>Архитектура</vt:lpstr>
      <vt:lpstr>Изобразительное искусство</vt:lpstr>
      <vt:lpstr>Изобразительное искусство</vt:lpstr>
      <vt:lpstr>Древнеегипетская литература</vt:lpstr>
      <vt:lpstr>Научные и технические достижения</vt:lpstr>
      <vt:lpstr>Научные и технические достижения</vt:lpstr>
      <vt:lpstr>Повседневная жизнь в Египте.</vt:lpstr>
      <vt:lpstr>Повседневная жизнь в Египте.</vt:lpstr>
      <vt:lpstr>Повседневная жизнь в Египте.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Между разрядкой и конфронтацией</dc:title>
  <dc:creator>Дима Дима</dc:creator>
  <cp:lastModifiedBy>Дима Дима</cp:lastModifiedBy>
  <cp:revision>14</cp:revision>
  <dcterms:created xsi:type="dcterms:W3CDTF">2024-09-16T16:10:34Z</dcterms:created>
  <dcterms:modified xsi:type="dcterms:W3CDTF">2024-09-17T16:11:55Z</dcterms:modified>
</cp:coreProperties>
</file>